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5" r:id="rId3"/>
    <p:sldId id="261" r:id="rId4"/>
    <p:sldId id="256" r:id="rId5"/>
    <p:sldId id="276" r:id="rId6"/>
    <p:sldId id="286" r:id="rId7"/>
    <p:sldId id="263" r:id="rId8"/>
    <p:sldId id="266" r:id="rId9"/>
    <p:sldId id="279" r:id="rId10"/>
    <p:sldId id="280" r:id="rId11"/>
    <p:sldId id="281" r:id="rId12"/>
    <p:sldId id="289" r:id="rId13"/>
    <p:sldId id="282" r:id="rId14"/>
    <p:sldId id="283" r:id="rId15"/>
    <p:sldId id="270" r:id="rId16"/>
    <p:sldId id="285" r:id="rId17"/>
    <p:sldId id="288" r:id="rId18"/>
    <p:sldId id="277" r:id="rId19"/>
    <p:sldId id="27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14" autoAdjust="0"/>
  </p:normalViewPr>
  <p:slideViewPr>
    <p:cSldViewPr>
      <p:cViewPr>
        <p:scale>
          <a:sx n="100" d="100"/>
          <a:sy n="100" d="100"/>
        </p:scale>
        <p:origin x="-19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lang="zh-CN"/>
            </a:pPr>
            <a:r>
              <a:rPr lang="zh-CN" altLang="en-US" sz="3200" dirty="0" smtClean="0"/>
              <a:t>毕业生就业单位和岗位</a:t>
            </a:r>
            <a:endParaRPr lang="zh-CN" altLang="en-US" sz="3200" dirty="0"/>
          </a:p>
        </c:rich>
      </c:tx>
      <c:layout>
        <c:manualLayout>
          <c:xMode val="edge"/>
          <c:yMode val="edge"/>
          <c:x val="0.24440580344123689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29609239817245125"/>
          <c:y val="0.28926857017192581"/>
          <c:w val="0.34763013998250236"/>
          <c:h val="0.580387128029534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4707567804024488"/>
                  <c:y val="-1.6681532747837367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2000" baseline="0" dirty="0" smtClean="0"/>
                      <a:t>围棋教育领域</a:t>
                    </a:r>
                    <a:endParaRPr lang="en-US" altLang="zh-CN" sz="2000" baseline="0" dirty="0" smtClean="0"/>
                  </a:p>
                  <a:p>
                    <a:r>
                      <a:rPr lang="zh-CN" altLang="en-US" sz="2000" baseline="0" dirty="0" smtClean="0"/>
                      <a:t>如</a:t>
                    </a:r>
                    <a:r>
                      <a:rPr lang="en-US" altLang="zh-CN" sz="2000" baseline="0" dirty="0" smtClean="0"/>
                      <a:t>:</a:t>
                    </a:r>
                    <a:r>
                      <a:rPr lang="zh-CN" altLang="en-US" sz="2000" baseline="0" dirty="0" smtClean="0"/>
                      <a:t>教师和管理人员</a:t>
                    </a:r>
                    <a:r>
                      <a:rPr lang="en-US" altLang="zh-CN" sz="2000" baseline="0" dirty="0" smtClean="0"/>
                      <a:t>24</a:t>
                    </a:r>
                    <a:r>
                      <a:rPr lang="en-US" altLang="zh-CN" sz="2000" baseline="0" dirty="0"/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5070209973753307"/>
                  <c:y val="-0.19287652152702106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2000" baseline="0" dirty="0"/>
                      <a:t>其他工作岗位</a:t>
                    </a:r>
                    <a:r>
                      <a:rPr lang="en-US" altLang="zh-CN" sz="2000" baseline="0" dirty="0"/>
                      <a:t>16%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2654229853212801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2000" baseline="0" dirty="0"/>
                      <a:t>围棋机</a:t>
                    </a:r>
                    <a:r>
                      <a:rPr lang="zh-CN" altLang="en-US" sz="2000" baseline="0" dirty="0" smtClean="0"/>
                      <a:t>构</a:t>
                    </a:r>
                    <a:endParaRPr lang="en-US" altLang="zh-CN" sz="2000" baseline="0" dirty="0" smtClean="0"/>
                  </a:p>
                  <a:p>
                    <a:r>
                      <a:rPr lang="zh-CN" altLang="en-US" sz="2000" baseline="0" dirty="0" smtClean="0"/>
                      <a:t>如</a:t>
                    </a:r>
                    <a:r>
                      <a:rPr lang="en-US" altLang="zh-CN" sz="2000" baseline="0" dirty="0" smtClean="0"/>
                      <a:t>:</a:t>
                    </a:r>
                    <a:r>
                      <a:rPr lang="zh-CN" altLang="en-US" sz="2000" baseline="0" dirty="0" smtClean="0"/>
                      <a:t>韩</a:t>
                    </a:r>
                    <a:r>
                      <a:rPr lang="zh-CN" altLang="en-US" sz="2000" baseline="0" dirty="0"/>
                      <a:t>国棋</a:t>
                    </a:r>
                    <a:r>
                      <a:rPr lang="zh-CN" altLang="en-US" sz="2000" baseline="0" dirty="0" smtClean="0"/>
                      <a:t>院</a:t>
                    </a:r>
                    <a:r>
                      <a:rPr lang="en-US" altLang="zh-CN" sz="2000" baseline="0" dirty="0" smtClean="0"/>
                      <a:t>,</a:t>
                    </a:r>
                    <a:r>
                      <a:rPr lang="zh-CN" altLang="en-US" sz="2000" baseline="0" dirty="0" smtClean="0"/>
                      <a:t>围棋协会等</a:t>
                    </a:r>
                    <a:r>
                      <a:rPr lang="en-US" altLang="zh-CN" sz="2000" baseline="0" dirty="0"/>
                      <a:t>12%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3.8101244288908383E-2"/>
                  <c:y val="1.724978099992254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600" baseline="0" dirty="0"/>
                      <a:t>网络游</a:t>
                    </a:r>
                    <a:r>
                      <a:rPr lang="zh-CN" altLang="en-US" sz="1600" baseline="0" dirty="0" smtClean="0"/>
                      <a:t>戏公司</a:t>
                    </a:r>
                    <a:endParaRPr lang="en-US" altLang="zh-CN" sz="1600" baseline="0" dirty="0" smtClean="0"/>
                  </a:p>
                  <a:p>
                    <a:r>
                      <a:rPr lang="zh-CN" altLang="en-US" sz="1600" baseline="0" dirty="0" smtClean="0"/>
                      <a:t>如：</a:t>
                    </a:r>
                    <a:r>
                      <a:rPr lang="en-US" altLang="zh-CN" sz="1600" baseline="0" dirty="0" smtClean="0"/>
                      <a:t>Han Game 8</a:t>
                    </a:r>
                    <a:r>
                      <a:rPr lang="en-US" altLang="zh-CN" sz="1600" baseline="0" dirty="0"/>
                      <a:t>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-0.14587416156313793"/>
                  <c:y val="4.0353180085652487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2000" baseline="0" dirty="0"/>
                      <a:t>海外围棋普</a:t>
                    </a:r>
                    <a:r>
                      <a:rPr lang="zh-CN" altLang="en-US" sz="2000" baseline="0" dirty="0" smtClean="0"/>
                      <a:t>及</a:t>
                    </a:r>
                    <a:r>
                      <a:rPr lang="en-US" altLang="zh-CN" dirty="0" smtClean="0"/>
                      <a:t>:</a:t>
                    </a:r>
                    <a:r>
                      <a:rPr lang="zh-CN" altLang="en-US" dirty="0" smtClean="0"/>
                      <a:t>美国、法国、德国、意大利、澳洲、俄罗斯、马来西亚、新加坡、越南等 </a:t>
                    </a:r>
                    <a:r>
                      <a:rPr lang="en-US" altLang="zh-CN" dirty="0" smtClean="0"/>
                      <a:t>8</a:t>
                    </a:r>
                    <a:r>
                      <a:rPr lang="en-US" altLang="zh-CN" dirty="0"/>
                      <a:t>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-0.14575678040244999"/>
                  <c:y val="2.244384233808368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500" baseline="0" dirty="0"/>
                      <a:t>围棋研究</a:t>
                    </a:r>
                    <a:r>
                      <a:rPr lang="zh-CN" altLang="en-US" sz="1500" baseline="0" dirty="0" smtClean="0"/>
                      <a:t>者如</a:t>
                    </a:r>
                    <a:r>
                      <a:rPr lang="en-US" altLang="zh-CN" sz="1500" baseline="0" dirty="0" smtClean="0"/>
                      <a:t>:</a:t>
                    </a:r>
                    <a:r>
                      <a:rPr lang="zh-CN" altLang="en-US" sz="1500" baseline="0" dirty="0" smtClean="0"/>
                      <a:t>教</a:t>
                    </a:r>
                    <a:r>
                      <a:rPr lang="zh-CN" altLang="en-US" sz="1500" baseline="0" dirty="0"/>
                      <a:t>授和研究员</a:t>
                    </a:r>
                    <a:r>
                      <a:rPr lang="en-US" altLang="zh-CN" sz="1500" baseline="0" dirty="0"/>
                      <a:t>6%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-0.12588922912413725"/>
                  <c:y val="2.4668783195973998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500" baseline="0" dirty="0"/>
                      <a:t>围棋</a:t>
                    </a:r>
                    <a:r>
                      <a:rPr lang="en-US" altLang="zh-CN" sz="1500" baseline="0" dirty="0" smtClean="0"/>
                      <a:t>TV</a:t>
                    </a:r>
                    <a:r>
                      <a:rPr lang="zh-CN" altLang="en-US" sz="1500" baseline="0" dirty="0" smtClean="0"/>
                      <a:t>如</a:t>
                    </a:r>
                    <a:r>
                      <a:rPr lang="en-US" altLang="zh-CN" sz="1500" baseline="0" dirty="0" smtClean="0"/>
                      <a:t>:</a:t>
                    </a:r>
                    <a:r>
                      <a:rPr lang="zh-CN" altLang="en-US" sz="1500" baseline="0" dirty="0" smtClean="0"/>
                      <a:t>解</a:t>
                    </a:r>
                    <a:r>
                      <a:rPr lang="zh-CN" altLang="en-US" sz="1500" baseline="0" dirty="0"/>
                      <a:t>说和行政人员</a:t>
                    </a:r>
                    <a:r>
                      <a:rPr lang="en-US" altLang="zh-CN" sz="1500" baseline="0" dirty="0"/>
                      <a:t>6%</a:t>
                    </a:r>
                  </a:p>
                </c:rich>
              </c:tx>
              <c:showPercent val="1"/>
            </c:dLbl>
            <c:dLbl>
              <c:idx val="7"/>
              <c:layout>
                <c:manualLayout>
                  <c:x val="-0.15960702828813064"/>
                  <c:y val="-4.5168508889710378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2000" baseline="0" dirty="0"/>
                      <a:t>围棋媒</a:t>
                    </a:r>
                    <a:r>
                      <a:rPr lang="zh-CN" altLang="en-US" sz="2000" baseline="0" dirty="0" smtClean="0"/>
                      <a:t>体</a:t>
                    </a:r>
                    <a:endParaRPr lang="en-US" altLang="zh-CN" sz="2000" baseline="0" dirty="0" smtClean="0"/>
                  </a:p>
                  <a:p>
                    <a:r>
                      <a:rPr lang="zh-CN" altLang="en-US" sz="2000" baseline="0" dirty="0" smtClean="0"/>
                      <a:t>如</a:t>
                    </a:r>
                    <a:r>
                      <a:rPr lang="en-US" altLang="zh-CN" sz="2000" baseline="0" dirty="0" smtClean="0"/>
                      <a:t>:</a:t>
                    </a:r>
                    <a:r>
                      <a:rPr lang="zh-CN" altLang="en-US" sz="2000" baseline="0" dirty="0" smtClean="0"/>
                      <a:t>记</a:t>
                    </a:r>
                    <a:r>
                      <a:rPr lang="zh-CN" altLang="en-US" sz="2000" baseline="0" dirty="0"/>
                      <a:t>者</a:t>
                    </a:r>
                    <a:r>
                      <a:rPr lang="en-US" altLang="zh-CN" sz="2000" baseline="0" dirty="0"/>
                      <a:t>4%</a:t>
                    </a:r>
                  </a:p>
                </c:rich>
              </c:tx>
              <c:showPercent val="1"/>
            </c:dLbl>
            <c:dLbl>
              <c:idx val="8"/>
              <c:layout>
                <c:manualLayout>
                  <c:x val="-0.19178161757558088"/>
                  <c:y val="-3.584408445230336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800" baseline="0" dirty="0"/>
                      <a:t>围棋网</a:t>
                    </a:r>
                    <a:r>
                      <a:rPr lang="zh-CN" altLang="en-US" sz="1800" baseline="0" dirty="0" smtClean="0"/>
                      <a:t>站</a:t>
                    </a:r>
                    <a:r>
                      <a:rPr lang="en-US" altLang="zh-CN" sz="1800" baseline="0" dirty="0" smtClean="0"/>
                      <a:t>(</a:t>
                    </a:r>
                    <a:r>
                      <a:rPr lang="zh-CN" altLang="en-US" sz="1800" baseline="0" dirty="0" smtClean="0"/>
                      <a:t>如乌鹭网</a:t>
                    </a:r>
                    <a:r>
                      <a:rPr lang="en-US" altLang="zh-CN" sz="1800" baseline="0" dirty="0" smtClean="0"/>
                      <a:t>):</a:t>
                    </a:r>
                    <a:r>
                      <a:rPr lang="zh-CN" altLang="en-US" sz="1800" baseline="0" dirty="0" smtClean="0"/>
                      <a:t>活动策划</a:t>
                    </a:r>
                    <a:r>
                      <a:rPr lang="en-US" altLang="zh-CN" sz="1800" baseline="0" dirty="0" smtClean="0"/>
                      <a:t>,</a:t>
                    </a:r>
                    <a:r>
                      <a:rPr lang="zh-CN" altLang="en-US" sz="1800" baseline="0" dirty="0" smtClean="0"/>
                      <a:t>管</a:t>
                    </a:r>
                    <a:r>
                      <a:rPr lang="zh-CN" altLang="en-US" sz="1800" baseline="0" dirty="0"/>
                      <a:t>理人员</a:t>
                    </a:r>
                    <a:r>
                      <a:rPr lang="en-US" altLang="zh-CN" sz="1800" baseline="0" dirty="0"/>
                      <a:t>16%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zh-CN"/>
                </a:pPr>
                <a:endParaRPr lang="zh-CN"/>
              </a:p>
            </c:txPr>
            <c:showPercent val="1"/>
            <c:showLeaderLines val="1"/>
          </c:dLbls>
          <c:val>
            <c:numRef>
              <c:f>Sheet1!$A$1:$A$9</c:f>
              <c:numCache>
                <c:formatCode>General</c:formatCode>
                <c:ptCount val="9"/>
                <c:pt idx="0">
                  <c:v>60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10</c:v>
                </c:pt>
                <c:pt idx="8">
                  <c:v>40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 rtl="0">
            <a:defRPr lang="zh-CN"/>
          </a:pPr>
          <a:endParaRPr lang="zh-CN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A2AC3-D6ED-4C75-8047-31644C1F48F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C11E11-F2A9-40A7-8CAA-37B6FE84B63C}">
      <dgm:prSet phldrT="[文本]"/>
      <dgm:spPr/>
      <dgm:t>
        <a:bodyPr/>
        <a:lstStyle/>
        <a:p>
          <a:r>
            <a:rPr lang="en-US" altLang="zh-CN" dirty="0" smtClean="0"/>
            <a:t>1.</a:t>
          </a:r>
          <a:r>
            <a:rPr lang="zh-CN" altLang="en-US" dirty="0" smtClean="0"/>
            <a:t>围棋教师</a:t>
          </a:r>
          <a:endParaRPr lang="en-US" altLang="zh-CN" dirty="0" smtClean="0"/>
        </a:p>
        <a:p>
          <a:r>
            <a:rPr lang="en-US" altLang="zh-CN" dirty="0" smtClean="0"/>
            <a:t>2.</a:t>
          </a:r>
          <a:r>
            <a:rPr lang="zh-CN" altLang="en-US" dirty="0" smtClean="0"/>
            <a:t>围棋机构管理人员</a:t>
          </a:r>
          <a:endParaRPr lang="en-US" altLang="zh-CN" dirty="0" smtClean="0"/>
        </a:p>
        <a:p>
          <a:r>
            <a:rPr lang="en-US" altLang="zh-CN" dirty="0" smtClean="0"/>
            <a:t>3.</a:t>
          </a:r>
          <a:r>
            <a:rPr lang="zh-CN" altLang="en-US" dirty="0" smtClean="0"/>
            <a:t>围棋媒体</a:t>
          </a:r>
          <a:endParaRPr lang="zh-CN" altLang="en-US" dirty="0"/>
        </a:p>
      </dgm:t>
    </dgm:pt>
    <dgm:pt modelId="{76DEB4EA-03DA-4F3E-BF46-5A79FCC1D37F}" type="parTrans" cxnId="{B92AA6E7-C7DD-4866-A4AE-D119882934BC}">
      <dgm:prSet/>
      <dgm:spPr/>
      <dgm:t>
        <a:bodyPr/>
        <a:lstStyle/>
        <a:p>
          <a:endParaRPr lang="zh-CN" altLang="en-US"/>
        </a:p>
      </dgm:t>
    </dgm:pt>
    <dgm:pt modelId="{12F9D63B-774D-43D0-98B1-27DAFDFAB9C4}" type="sibTrans" cxnId="{B92AA6E7-C7DD-4866-A4AE-D119882934BC}">
      <dgm:prSet/>
      <dgm:spPr/>
      <dgm:t>
        <a:bodyPr/>
        <a:lstStyle/>
        <a:p>
          <a:endParaRPr lang="zh-CN" altLang="en-US"/>
        </a:p>
      </dgm:t>
    </dgm:pt>
    <dgm:pt modelId="{C2F00684-C0B1-4B0D-8BE1-C2AEF2C5F9D7}">
      <dgm:prSet phldrT="[文本]" custT="1"/>
      <dgm:spPr/>
      <dgm:t>
        <a:bodyPr/>
        <a:lstStyle/>
        <a:p>
          <a:r>
            <a:rPr lang="zh-CN" altLang="en-US" sz="1800" dirty="0" smtClean="0"/>
            <a:t>围棋技术类课程</a:t>
          </a:r>
          <a:endParaRPr lang="zh-CN" altLang="en-US" sz="1800" dirty="0"/>
        </a:p>
      </dgm:t>
    </dgm:pt>
    <dgm:pt modelId="{D28C8903-6EBC-40C1-AFE8-79066A7B3233}" type="parTrans" cxnId="{51E8B725-377C-44D7-8308-E40FD55E11A2}">
      <dgm:prSet/>
      <dgm:spPr/>
      <dgm:t>
        <a:bodyPr/>
        <a:lstStyle/>
        <a:p>
          <a:endParaRPr lang="zh-CN" altLang="en-US"/>
        </a:p>
      </dgm:t>
    </dgm:pt>
    <dgm:pt modelId="{E1E3E7A5-5430-476C-AD42-23A055117A8F}" type="sibTrans" cxnId="{51E8B725-377C-44D7-8308-E40FD55E11A2}">
      <dgm:prSet/>
      <dgm:spPr/>
      <dgm:t>
        <a:bodyPr/>
        <a:lstStyle/>
        <a:p>
          <a:endParaRPr lang="zh-CN" altLang="en-US"/>
        </a:p>
      </dgm:t>
    </dgm:pt>
    <dgm:pt modelId="{2B2A16C5-127A-4A86-8A01-172AE5B812B1}">
      <dgm:prSet phldrT="[文本]" custT="1"/>
      <dgm:spPr/>
      <dgm:t>
        <a:bodyPr/>
        <a:lstStyle/>
        <a:p>
          <a:r>
            <a:rPr lang="zh-CN" altLang="en-US" sz="1800" dirty="0" smtClean="0"/>
            <a:t>围棋教育类课程</a:t>
          </a:r>
          <a:endParaRPr lang="zh-CN" altLang="en-US" sz="1800" dirty="0"/>
        </a:p>
      </dgm:t>
    </dgm:pt>
    <dgm:pt modelId="{2C759FDD-066C-4E7E-A366-DBA75F8232EA}" type="parTrans" cxnId="{A3A1A2B3-812E-473C-A71A-02311DA1A0F2}">
      <dgm:prSet/>
      <dgm:spPr/>
      <dgm:t>
        <a:bodyPr/>
        <a:lstStyle/>
        <a:p>
          <a:endParaRPr lang="zh-CN" altLang="en-US"/>
        </a:p>
      </dgm:t>
    </dgm:pt>
    <dgm:pt modelId="{CE774D14-0475-42FC-A3FC-BE77183D7441}" type="sibTrans" cxnId="{A3A1A2B3-812E-473C-A71A-02311DA1A0F2}">
      <dgm:prSet/>
      <dgm:spPr/>
      <dgm:t>
        <a:bodyPr/>
        <a:lstStyle/>
        <a:p>
          <a:endParaRPr lang="zh-CN" altLang="en-US"/>
        </a:p>
      </dgm:t>
    </dgm:pt>
    <dgm:pt modelId="{13592710-D8AE-4951-8249-A42954AFEFFB}">
      <dgm:prSet phldrT="[文本]" custT="1"/>
      <dgm:spPr/>
      <dgm:t>
        <a:bodyPr/>
        <a:lstStyle/>
        <a:p>
          <a:r>
            <a:rPr lang="zh-CN" altLang="en-US" sz="1800" dirty="0" smtClean="0"/>
            <a:t>围棋文化类课程</a:t>
          </a:r>
          <a:endParaRPr lang="zh-CN" altLang="en-US" sz="1800" dirty="0"/>
        </a:p>
      </dgm:t>
    </dgm:pt>
    <dgm:pt modelId="{2C9F373E-7EB1-465A-8B03-E4ADFC121B03}" type="parTrans" cxnId="{BEDAA381-D147-4598-868B-1951BDC38E22}">
      <dgm:prSet/>
      <dgm:spPr/>
      <dgm:t>
        <a:bodyPr/>
        <a:lstStyle/>
        <a:p>
          <a:endParaRPr lang="zh-CN" altLang="en-US"/>
        </a:p>
      </dgm:t>
    </dgm:pt>
    <dgm:pt modelId="{82E84E3B-C1F9-4223-A880-C6BC09C8D7D4}" type="sibTrans" cxnId="{BEDAA381-D147-4598-868B-1951BDC38E22}">
      <dgm:prSet/>
      <dgm:spPr/>
      <dgm:t>
        <a:bodyPr/>
        <a:lstStyle/>
        <a:p>
          <a:endParaRPr lang="zh-CN" altLang="en-US"/>
        </a:p>
      </dgm:t>
    </dgm:pt>
    <dgm:pt modelId="{56CFDF50-4874-4FFD-A513-FE7FFFA0951C}" type="pres">
      <dgm:prSet presAssocID="{273A2AC3-D6ED-4C75-8047-31644C1F48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AC61C2-940E-4BC1-8D12-258B6D80DE8F}" type="pres">
      <dgm:prSet presAssocID="{8FC11E11-F2A9-40A7-8CAA-37B6FE84B63C}" presName="centerShape" presStyleLbl="node0" presStyleIdx="0" presStyleCnt="1" custScaleX="124392" custScaleY="59538" custLinFactNeighborX="-233" custLinFactNeighborY="-27333"/>
      <dgm:spPr/>
      <dgm:t>
        <a:bodyPr/>
        <a:lstStyle/>
        <a:p>
          <a:endParaRPr lang="zh-CN" altLang="en-US"/>
        </a:p>
      </dgm:t>
    </dgm:pt>
    <dgm:pt modelId="{4BF141F0-0041-4778-BA05-48B9251E50C4}" type="pres">
      <dgm:prSet presAssocID="{D28C8903-6EBC-40C1-AFE8-79066A7B3233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53B6F262-A612-4544-99F4-1D84A002C49C}" type="pres">
      <dgm:prSet presAssocID="{C2F00684-C0B1-4B0D-8BE1-C2AEF2C5F9D7}" presName="node" presStyleLbl="node1" presStyleIdx="0" presStyleCnt="3" custScaleX="71000" custScaleY="60450" custRadScaleRad="137514" custRadScaleInc="147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9CFAC9-5FFE-4EE5-AE6A-67F5167770D1}" type="pres">
      <dgm:prSet presAssocID="{2C759FDD-066C-4E7E-A366-DBA75F8232EA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9723E078-71C7-4967-A77F-8C9112F7B0A9}" type="pres">
      <dgm:prSet presAssocID="{2B2A16C5-127A-4A86-8A01-172AE5B812B1}" presName="node" presStyleLbl="node1" presStyleIdx="1" presStyleCnt="3" custScaleX="102711" custScaleY="48025" custRadScaleRad="110359" custRadScaleInc="-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C684BC-5F5E-4991-A3A8-4808DA728AC6}" type="pres">
      <dgm:prSet presAssocID="{2C9F373E-7EB1-465A-8B03-E4ADFC121B03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16436FEA-36FA-4403-A617-6841B6B9DA5E}" type="pres">
      <dgm:prSet presAssocID="{13592710-D8AE-4951-8249-A42954AFEFFB}" presName="node" presStyleLbl="node1" presStyleIdx="2" presStyleCnt="3" custScaleX="70592" custScaleY="73938" custRadScaleRad="137132" custRadScaleInc="-138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185E2E-373D-41D5-9F9F-C065026B6732}" type="presOf" srcId="{13592710-D8AE-4951-8249-A42954AFEFFB}" destId="{16436FEA-36FA-4403-A617-6841B6B9DA5E}" srcOrd="0" destOrd="0" presId="urn:microsoft.com/office/officeart/2005/8/layout/radial4"/>
    <dgm:cxn modelId="{C65E3D73-3E59-4EDE-B55C-AF92ADC7CA0F}" type="presOf" srcId="{C2F00684-C0B1-4B0D-8BE1-C2AEF2C5F9D7}" destId="{53B6F262-A612-4544-99F4-1D84A002C49C}" srcOrd="0" destOrd="0" presId="urn:microsoft.com/office/officeart/2005/8/layout/radial4"/>
    <dgm:cxn modelId="{BEDAA381-D147-4598-868B-1951BDC38E22}" srcId="{8FC11E11-F2A9-40A7-8CAA-37B6FE84B63C}" destId="{13592710-D8AE-4951-8249-A42954AFEFFB}" srcOrd="2" destOrd="0" parTransId="{2C9F373E-7EB1-465A-8B03-E4ADFC121B03}" sibTransId="{82E84E3B-C1F9-4223-A880-C6BC09C8D7D4}"/>
    <dgm:cxn modelId="{12A44349-4256-4470-9317-C11DC3FCA82A}" type="presOf" srcId="{2C9F373E-7EB1-465A-8B03-E4ADFC121B03}" destId="{FBC684BC-5F5E-4991-A3A8-4808DA728AC6}" srcOrd="0" destOrd="0" presId="urn:microsoft.com/office/officeart/2005/8/layout/radial4"/>
    <dgm:cxn modelId="{A3A1A2B3-812E-473C-A71A-02311DA1A0F2}" srcId="{8FC11E11-F2A9-40A7-8CAA-37B6FE84B63C}" destId="{2B2A16C5-127A-4A86-8A01-172AE5B812B1}" srcOrd="1" destOrd="0" parTransId="{2C759FDD-066C-4E7E-A366-DBA75F8232EA}" sibTransId="{CE774D14-0475-42FC-A3FC-BE77183D7441}"/>
    <dgm:cxn modelId="{B92AA6E7-C7DD-4866-A4AE-D119882934BC}" srcId="{273A2AC3-D6ED-4C75-8047-31644C1F48F0}" destId="{8FC11E11-F2A9-40A7-8CAA-37B6FE84B63C}" srcOrd="0" destOrd="0" parTransId="{76DEB4EA-03DA-4F3E-BF46-5A79FCC1D37F}" sibTransId="{12F9D63B-774D-43D0-98B1-27DAFDFAB9C4}"/>
    <dgm:cxn modelId="{B1409FB3-C012-4430-9944-ECB819DB14B6}" type="presOf" srcId="{8FC11E11-F2A9-40A7-8CAA-37B6FE84B63C}" destId="{7EAC61C2-940E-4BC1-8D12-258B6D80DE8F}" srcOrd="0" destOrd="0" presId="urn:microsoft.com/office/officeart/2005/8/layout/radial4"/>
    <dgm:cxn modelId="{51E8B725-377C-44D7-8308-E40FD55E11A2}" srcId="{8FC11E11-F2A9-40A7-8CAA-37B6FE84B63C}" destId="{C2F00684-C0B1-4B0D-8BE1-C2AEF2C5F9D7}" srcOrd="0" destOrd="0" parTransId="{D28C8903-6EBC-40C1-AFE8-79066A7B3233}" sibTransId="{E1E3E7A5-5430-476C-AD42-23A055117A8F}"/>
    <dgm:cxn modelId="{DDFAC0D1-6EFD-4E87-838B-D6CD8AB149AB}" type="presOf" srcId="{2C759FDD-066C-4E7E-A366-DBA75F8232EA}" destId="{869CFAC9-5FFE-4EE5-AE6A-67F5167770D1}" srcOrd="0" destOrd="0" presId="urn:microsoft.com/office/officeart/2005/8/layout/radial4"/>
    <dgm:cxn modelId="{5A6FDE1F-51B9-4633-9F50-2F139D4FB13E}" type="presOf" srcId="{273A2AC3-D6ED-4C75-8047-31644C1F48F0}" destId="{56CFDF50-4874-4FFD-A513-FE7FFFA0951C}" srcOrd="0" destOrd="0" presId="urn:microsoft.com/office/officeart/2005/8/layout/radial4"/>
    <dgm:cxn modelId="{B977B4EC-3BF6-457C-BB55-23829B3A3BB9}" type="presOf" srcId="{D28C8903-6EBC-40C1-AFE8-79066A7B3233}" destId="{4BF141F0-0041-4778-BA05-48B9251E50C4}" srcOrd="0" destOrd="0" presId="urn:microsoft.com/office/officeart/2005/8/layout/radial4"/>
    <dgm:cxn modelId="{93596AB1-E90E-40DF-BDF5-70E712F9EB2E}" type="presOf" srcId="{2B2A16C5-127A-4A86-8A01-172AE5B812B1}" destId="{9723E078-71C7-4967-A77F-8C9112F7B0A9}" srcOrd="0" destOrd="0" presId="urn:microsoft.com/office/officeart/2005/8/layout/radial4"/>
    <dgm:cxn modelId="{C6F6EE18-D71E-4A38-A2A1-D4DDB5243F66}" type="presParOf" srcId="{56CFDF50-4874-4FFD-A513-FE7FFFA0951C}" destId="{7EAC61C2-940E-4BC1-8D12-258B6D80DE8F}" srcOrd="0" destOrd="0" presId="urn:microsoft.com/office/officeart/2005/8/layout/radial4"/>
    <dgm:cxn modelId="{99D769D7-1E2D-481A-A556-FDBEA65079C5}" type="presParOf" srcId="{56CFDF50-4874-4FFD-A513-FE7FFFA0951C}" destId="{4BF141F0-0041-4778-BA05-48B9251E50C4}" srcOrd="1" destOrd="0" presId="urn:microsoft.com/office/officeart/2005/8/layout/radial4"/>
    <dgm:cxn modelId="{0581B2BE-AF51-46F0-B3B4-CF106FAC8ADC}" type="presParOf" srcId="{56CFDF50-4874-4FFD-A513-FE7FFFA0951C}" destId="{53B6F262-A612-4544-99F4-1D84A002C49C}" srcOrd="2" destOrd="0" presId="urn:microsoft.com/office/officeart/2005/8/layout/radial4"/>
    <dgm:cxn modelId="{0D8A2E4C-0F36-49E6-BCB4-580A52723AD3}" type="presParOf" srcId="{56CFDF50-4874-4FFD-A513-FE7FFFA0951C}" destId="{869CFAC9-5FFE-4EE5-AE6A-67F5167770D1}" srcOrd="3" destOrd="0" presId="urn:microsoft.com/office/officeart/2005/8/layout/radial4"/>
    <dgm:cxn modelId="{05E64172-0730-4832-A0F5-484FCDFCCD61}" type="presParOf" srcId="{56CFDF50-4874-4FFD-A513-FE7FFFA0951C}" destId="{9723E078-71C7-4967-A77F-8C9112F7B0A9}" srcOrd="4" destOrd="0" presId="urn:microsoft.com/office/officeart/2005/8/layout/radial4"/>
    <dgm:cxn modelId="{2D87801B-BF82-487D-A5AE-F135D294A4F8}" type="presParOf" srcId="{56CFDF50-4874-4FFD-A513-FE7FFFA0951C}" destId="{FBC684BC-5F5E-4991-A3A8-4808DA728AC6}" srcOrd="5" destOrd="0" presId="urn:microsoft.com/office/officeart/2005/8/layout/radial4"/>
    <dgm:cxn modelId="{A2BFAFB8-B695-43F5-905A-D5ACCACA3ADA}" type="presParOf" srcId="{56CFDF50-4874-4FFD-A513-FE7FFFA0951C}" destId="{16436FEA-36FA-4403-A617-6841B6B9DA5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6ADAA-8213-4F57-8622-C5A78F9173C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C92F6D5-A2FC-4FD0-B81D-2253220D12E2}">
      <dgm:prSet phldrT="[文本]"/>
      <dgm:spPr/>
      <dgm:t>
        <a:bodyPr/>
        <a:lstStyle/>
        <a:p>
          <a:pPr latinLnBrk="1"/>
          <a:r>
            <a:rPr lang="zh-CN" altLang="en-US" dirty="0" smtClean="0"/>
            <a:t>第一步</a:t>
          </a:r>
          <a:endParaRPr lang="ko-KR" altLang="en-US" dirty="0"/>
        </a:p>
      </dgm:t>
    </dgm:pt>
    <dgm:pt modelId="{71464FD9-F94E-4DCE-9EE5-748BCDC1F361}" type="parTrans" cxnId="{0BEAE078-F502-4EE8-90E7-A57D1300F914}">
      <dgm:prSet/>
      <dgm:spPr/>
      <dgm:t>
        <a:bodyPr/>
        <a:lstStyle/>
        <a:p>
          <a:pPr latinLnBrk="1"/>
          <a:endParaRPr lang="ko-KR" altLang="en-US"/>
        </a:p>
      </dgm:t>
    </dgm:pt>
    <dgm:pt modelId="{41C13A18-D68A-447B-9B75-24432CADB47C}" type="sibTrans" cxnId="{0BEAE078-F502-4EE8-90E7-A57D1300F914}">
      <dgm:prSet/>
      <dgm:spPr/>
      <dgm:t>
        <a:bodyPr/>
        <a:lstStyle/>
        <a:p>
          <a:pPr latinLnBrk="1"/>
          <a:endParaRPr lang="ko-KR" altLang="en-US"/>
        </a:p>
      </dgm:t>
    </dgm:pt>
    <dgm:pt modelId="{2F5DC753-588A-4BB7-94CA-6A88BFF69555}">
      <dgm:prSet phldrT="[文本]"/>
      <dgm:spPr/>
      <dgm:t>
        <a:bodyPr/>
        <a:lstStyle/>
        <a:p>
          <a:pPr latinLnBrk="1"/>
          <a:r>
            <a:rPr lang="zh-CN" altLang="en-US" dirty="0" smtClean="0"/>
            <a:t>查找入学申请信息</a:t>
          </a:r>
          <a:endParaRPr lang="ko-KR" altLang="en-US" dirty="0"/>
        </a:p>
      </dgm:t>
    </dgm:pt>
    <dgm:pt modelId="{F9C5CC21-D3D7-447F-828E-B7873DEA958A}" type="parTrans" cxnId="{0EB65336-1756-4ECF-A10D-78228330F35D}">
      <dgm:prSet/>
      <dgm:spPr/>
      <dgm:t>
        <a:bodyPr/>
        <a:lstStyle/>
        <a:p>
          <a:pPr latinLnBrk="1"/>
          <a:endParaRPr lang="ko-KR" altLang="en-US"/>
        </a:p>
      </dgm:t>
    </dgm:pt>
    <dgm:pt modelId="{BDE851DA-E2BF-4CC8-B676-BBD632EA9179}" type="sibTrans" cxnId="{0EB65336-1756-4ECF-A10D-78228330F35D}">
      <dgm:prSet/>
      <dgm:spPr/>
      <dgm:t>
        <a:bodyPr/>
        <a:lstStyle/>
        <a:p>
          <a:pPr latinLnBrk="1"/>
          <a:endParaRPr lang="ko-KR" altLang="en-US"/>
        </a:p>
      </dgm:t>
    </dgm:pt>
    <dgm:pt modelId="{C56253A0-BDF4-4A66-B1CF-F42D1BA6D446}">
      <dgm:prSet phldrT="[文本]"/>
      <dgm:spPr/>
      <dgm:t>
        <a:bodyPr/>
        <a:lstStyle/>
        <a:p>
          <a:pPr latinLnBrk="1"/>
          <a:r>
            <a:rPr lang="zh-CN" altLang="en-US" dirty="0" smtClean="0"/>
            <a:t>第二步</a:t>
          </a:r>
          <a:endParaRPr lang="ko-KR" altLang="en-US" dirty="0"/>
        </a:p>
      </dgm:t>
    </dgm:pt>
    <dgm:pt modelId="{D22F6AF3-1BA3-4DBE-B612-0E9A5E5B2326}" type="parTrans" cxnId="{4410B002-A615-4C0E-8BDD-430A7F889EB3}">
      <dgm:prSet/>
      <dgm:spPr/>
      <dgm:t>
        <a:bodyPr/>
        <a:lstStyle/>
        <a:p>
          <a:pPr latinLnBrk="1"/>
          <a:endParaRPr lang="ko-KR" altLang="en-US"/>
        </a:p>
      </dgm:t>
    </dgm:pt>
    <dgm:pt modelId="{A026823F-F8F8-4000-B5BD-C889CAF472F7}" type="sibTrans" cxnId="{4410B002-A615-4C0E-8BDD-430A7F889EB3}">
      <dgm:prSet/>
      <dgm:spPr/>
      <dgm:t>
        <a:bodyPr/>
        <a:lstStyle/>
        <a:p>
          <a:pPr latinLnBrk="1"/>
          <a:endParaRPr lang="ko-KR" altLang="en-US"/>
        </a:p>
      </dgm:t>
    </dgm:pt>
    <dgm:pt modelId="{044CC977-03C2-459E-BCDA-1B142FB05DA8}">
      <dgm:prSet phldrT="[文本]"/>
      <dgm:spPr/>
      <dgm:t>
        <a:bodyPr/>
        <a:lstStyle/>
        <a:p>
          <a:pPr latinLnBrk="1"/>
          <a:r>
            <a:rPr lang="zh-CN" altLang="en-US" dirty="0" smtClean="0"/>
            <a:t>网上填报申请书</a:t>
          </a:r>
          <a:endParaRPr lang="ko-KR" altLang="en-US" dirty="0"/>
        </a:p>
      </dgm:t>
    </dgm:pt>
    <dgm:pt modelId="{0080D3AE-EDEB-45C2-8F1E-A3BD81D094CB}" type="parTrans" cxnId="{5F8C8667-F919-43DD-8B26-2617E24C34FE}">
      <dgm:prSet/>
      <dgm:spPr/>
      <dgm:t>
        <a:bodyPr/>
        <a:lstStyle/>
        <a:p>
          <a:pPr latinLnBrk="1"/>
          <a:endParaRPr lang="ko-KR" altLang="en-US"/>
        </a:p>
      </dgm:t>
    </dgm:pt>
    <dgm:pt modelId="{8A33F2CC-ADB6-4B3D-B3EB-EBC3147E97BD}" type="sibTrans" cxnId="{5F8C8667-F919-43DD-8B26-2617E24C34FE}">
      <dgm:prSet/>
      <dgm:spPr/>
      <dgm:t>
        <a:bodyPr/>
        <a:lstStyle/>
        <a:p>
          <a:pPr latinLnBrk="1"/>
          <a:endParaRPr lang="ko-KR" altLang="en-US"/>
        </a:p>
      </dgm:t>
    </dgm:pt>
    <dgm:pt modelId="{E6465E72-6313-403D-9766-C68C9A76DE80}">
      <dgm:prSet phldrT="[文本]"/>
      <dgm:spPr/>
      <dgm:t>
        <a:bodyPr/>
        <a:lstStyle/>
        <a:p>
          <a:pPr latinLnBrk="1"/>
          <a:r>
            <a:rPr lang="zh-CN" altLang="en-US" dirty="0" smtClean="0"/>
            <a:t>网上提交中文申请书</a:t>
          </a:r>
          <a:endParaRPr lang="ko-KR" altLang="en-US" dirty="0"/>
        </a:p>
      </dgm:t>
    </dgm:pt>
    <dgm:pt modelId="{DC628A63-539B-4206-B19A-D2CAA7D7870B}" type="parTrans" cxnId="{CDCAADE0-5FE3-45C2-A649-833BF0BFA81F}">
      <dgm:prSet/>
      <dgm:spPr/>
      <dgm:t>
        <a:bodyPr/>
        <a:lstStyle/>
        <a:p>
          <a:pPr latinLnBrk="1"/>
          <a:endParaRPr lang="ko-KR" altLang="en-US"/>
        </a:p>
      </dgm:t>
    </dgm:pt>
    <dgm:pt modelId="{F5FE2A2F-4B65-4A2B-AE21-5677AB484B33}" type="sibTrans" cxnId="{CDCAADE0-5FE3-45C2-A649-833BF0BFA81F}">
      <dgm:prSet/>
      <dgm:spPr/>
      <dgm:t>
        <a:bodyPr/>
        <a:lstStyle/>
        <a:p>
          <a:pPr latinLnBrk="1"/>
          <a:endParaRPr lang="ko-KR" altLang="en-US"/>
        </a:p>
      </dgm:t>
    </dgm:pt>
    <dgm:pt modelId="{01F9F7C6-79B5-415D-8C4E-8A37E2ECD9B3}">
      <dgm:prSet phldrT="[文本]"/>
      <dgm:spPr/>
      <dgm:t>
        <a:bodyPr/>
        <a:lstStyle/>
        <a:p>
          <a:pPr latinLnBrk="1"/>
          <a:r>
            <a:rPr lang="zh-CN" altLang="en-US" dirty="0" smtClean="0"/>
            <a:t>第三步</a:t>
          </a:r>
          <a:endParaRPr lang="en-US" altLang="zh-CN" dirty="0" smtClean="0"/>
        </a:p>
        <a:p>
          <a:pPr latinLnBrk="1"/>
          <a:endParaRPr lang="en-US" altLang="zh-CN" dirty="0" smtClean="0"/>
        </a:p>
      </dgm:t>
    </dgm:pt>
    <dgm:pt modelId="{ED1E3D78-5DA8-402C-94C8-3B764B21ECED}" type="parTrans" cxnId="{1604AE8F-1DEB-4C74-B8A6-99092B587BE1}">
      <dgm:prSet/>
      <dgm:spPr/>
      <dgm:t>
        <a:bodyPr/>
        <a:lstStyle/>
        <a:p>
          <a:pPr latinLnBrk="1"/>
          <a:endParaRPr lang="ko-KR" altLang="en-US"/>
        </a:p>
      </dgm:t>
    </dgm:pt>
    <dgm:pt modelId="{2F31DD34-A110-4871-89D1-33E2E24A7654}" type="sibTrans" cxnId="{1604AE8F-1DEB-4C74-B8A6-99092B587BE1}">
      <dgm:prSet/>
      <dgm:spPr/>
      <dgm:t>
        <a:bodyPr/>
        <a:lstStyle/>
        <a:p>
          <a:pPr latinLnBrk="1"/>
          <a:endParaRPr lang="ko-KR" altLang="en-US"/>
        </a:p>
      </dgm:t>
    </dgm:pt>
    <dgm:pt modelId="{3298C74D-72A5-4868-928A-F1B63028E478}">
      <dgm:prSet phldrT="[文本]"/>
      <dgm:spPr/>
      <dgm:t>
        <a:bodyPr/>
        <a:lstStyle/>
        <a:p>
          <a:pPr latinLnBrk="1"/>
          <a:r>
            <a:rPr lang="zh-CN" altLang="en-US" dirty="0" smtClean="0"/>
            <a:t>第四步</a:t>
          </a:r>
          <a:endParaRPr lang="en-US" altLang="zh-CN" dirty="0" smtClean="0"/>
        </a:p>
        <a:p>
          <a:pPr latinLnBrk="1"/>
          <a:endParaRPr lang="ko-KR" altLang="en-US" dirty="0"/>
        </a:p>
      </dgm:t>
    </dgm:pt>
    <dgm:pt modelId="{BAA91CFB-CB5F-4ED1-A8D7-474AFC5AAD57}" type="parTrans" cxnId="{3CA72DAC-EDAE-4567-B493-39E2AF895519}">
      <dgm:prSet/>
      <dgm:spPr/>
      <dgm:t>
        <a:bodyPr/>
        <a:lstStyle/>
        <a:p>
          <a:pPr latinLnBrk="1"/>
          <a:endParaRPr lang="ko-KR" altLang="en-US"/>
        </a:p>
      </dgm:t>
    </dgm:pt>
    <dgm:pt modelId="{F8B17CED-C444-43A0-996A-9B82BCEDD26F}" type="sibTrans" cxnId="{3CA72DAC-EDAE-4567-B493-39E2AF895519}">
      <dgm:prSet/>
      <dgm:spPr/>
      <dgm:t>
        <a:bodyPr/>
        <a:lstStyle/>
        <a:p>
          <a:pPr latinLnBrk="1"/>
          <a:endParaRPr lang="ko-KR" altLang="en-US"/>
        </a:p>
      </dgm:t>
    </dgm:pt>
    <dgm:pt modelId="{A589DB5A-0287-40F8-9A43-E2534EAF4E89}">
      <dgm:prSet phldrT="[文本]"/>
      <dgm:spPr/>
      <dgm:t>
        <a:bodyPr/>
        <a:lstStyle/>
        <a:p>
          <a:pPr latinLnBrk="1"/>
          <a:r>
            <a:rPr lang="zh-CN" altLang="en-US" dirty="0" smtClean="0"/>
            <a:t>接收交费通知</a:t>
          </a:r>
          <a:endParaRPr lang="ko-KR" altLang="en-US" dirty="0"/>
        </a:p>
      </dgm:t>
    </dgm:pt>
    <dgm:pt modelId="{AB2FC74E-9F9B-4F1B-8B06-5814F6953C3A}" type="parTrans" cxnId="{4B648C8A-D954-4B4E-BAAA-681994AF9D8B}">
      <dgm:prSet/>
      <dgm:spPr/>
      <dgm:t>
        <a:bodyPr/>
        <a:lstStyle/>
        <a:p>
          <a:pPr latinLnBrk="1"/>
          <a:endParaRPr lang="ko-KR" altLang="en-US"/>
        </a:p>
      </dgm:t>
    </dgm:pt>
    <dgm:pt modelId="{1EC08293-5450-4085-BB45-D0059D3AC7A7}" type="sibTrans" cxnId="{4B648C8A-D954-4B4E-BAAA-681994AF9D8B}">
      <dgm:prSet/>
      <dgm:spPr/>
      <dgm:t>
        <a:bodyPr/>
        <a:lstStyle/>
        <a:p>
          <a:pPr latinLnBrk="1"/>
          <a:endParaRPr lang="ko-KR" altLang="en-US"/>
        </a:p>
      </dgm:t>
    </dgm:pt>
    <dgm:pt modelId="{812ACB26-BA2B-47E1-ADC4-F57193362A90}">
      <dgm:prSet phldrT="[文本]"/>
      <dgm:spPr/>
      <dgm:t>
        <a:bodyPr/>
        <a:lstStyle/>
        <a:p>
          <a:pPr latinLnBrk="1"/>
          <a:r>
            <a:rPr lang="zh-CN" altLang="en-US" dirty="0" smtClean="0"/>
            <a:t>交纳申请费，入学费，住宿费。（由于签证办理不成功，交费退还）</a:t>
          </a:r>
          <a:endParaRPr lang="ko-KR" altLang="en-US" dirty="0"/>
        </a:p>
      </dgm:t>
    </dgm:pt>
    <dgm:pt modelId="{5AC0252E-FD17-48DE-811A-9F496151CA64}" type="parTrans" cxnId="{AE0163B0-743D-4EFA-9EC6-826FDAD6666A}">
      <dgm:prSet/>
      <dgm:spPr/>
      <dgm:t>
        <a:bodyPr/>
        <a:lstStyle/>
        <a:p>
          <a:pPr latinLnBrk="1"/>
          <a:endParaRPr lang="ko-KR" altLang="en-US"/>
        </a:p>
      </dgm:t>
    </dgm:pt>
    <dgm:pt modelId="{BAF62A03-D4C1-4DC0-8A57-74444B18B035}" type="sibTrans" cxnId="{AE0163B0-743D-4EFA-9EC6-826FDAD6666A}">
      <dgm:prSet/>
      <dgm:spPr/>
      <dgm:t>
        <a:bodyPr/>
        <a:lstStyle/>
        <a:p>
          <a:pPr latinLnBrk="1"/>
          <a:endParaRPr lang="ko-KR" altLang="en-US"/>
        </a:p>
      </dgm:t>
    </dgm:pt>
    <dgm:pt modelId="{A3F6B26B-C5BF-4B9D-A950-EB7FA0F4E579}">
      <dgm:prSet phldrT="[文本]"/>
      <dgm:spPr/>
      <dgm:t>
        <a:bodyPr/>
        <a:lstStyle/>
        <a:p>
          <a:pPr latinLnBrk="1"/>
          <a:r>
            <a:rPr lang="zh-CN" altLang="en-US" dirty="0" smtClean="0"/>
            <a:t>第五步</a:t>
          </a:r>
          <a:endParaRPr lang="en-US" altLang="zh-CN" dirty="0" smtClean="0"/>
        </a:p>
        <a:p>
          <a:pPr latinLnBrk="1"/>
          <a:endParaRPr lang="ko-KR" altLang="en-US" dirty="0"/>
        </a:p>
      </dgm:t>
    </dgm:pt>
    <dgm:pt modelId="{62B924FE-3CA5-4943-B148-1354FC72D3C4}" type="parTrans" cxnId="{18B80043-BAA6-4A51-9FC2-D374F6CFD055}">
      <dgm:prSet/>
      <dgm:spPr/>
      <dgm:t>
        <a:bodyPr/>
        <a:lstStyle/>
        <a:p>
          <a:pPr latinLnBrk="1"/>
          <a:endParaRPr lang="ko-KR" altLang="en-US"/>
        </a:p>
      </dgm:t>
    </dgm:pt>
    <dgm:pt modelId="{E8B99DC0-F44C-4963-A365-C2B4A796C1D3}" type="sibTrans" cxnId="{18B80043-BAA6-4A51-9FC2-D374F6CFD055}">
      <dgm:prSet/>
      <dgm:spPr/>
      <dgm:t>
        <a:bodyPr/>
        <a:lstStyle/>
        <a:p>
          <a:pPr latinLnBrk="1"/>
          <a:endParaRPr lang="ko-KR" altLang="en-US"/>
        </a:p>
      </dgm:t>
    </dgm:pt>
    <dgm:pt modelId="{8EF4FCB9-BC69-410D-80C6-11ED13835F51}">
      <dgm:prSet phldrT="[文本]"/>
      <dgm:spPr/>
      <dgm:t>
        <a:bodyPr/>
        <a:lstStyle/>
        <a:p>
          <a:pPr latinLnBrk="1"/>
          <a:r>
            <a:rPr lang="zh-CN" altLang="en-US" dirty="0" smtClean="0"/>
            <a:t>接收正式入学通知书</a:t>
          </a:r>
          <a:endParaRPr lang="ko-KR" altLang="en-US" dirty="0"/>
        </a:p>
      </dgm:t>
    </dgm:pt>
    <dgm:pt modelId="{8F31D86B-2C4A-4599-844D-360473C4BBDF}" type="parTrans" cxnId="{40BD46E2-60A5-4693-B9CA-D5AA6E23799B}">
      <dgm:prSet/>
      <dgm:spPr/>
      <dgm:t>
        <a:bodyPr/>
        <a:lstStyle/>
        <a:p>
          <a:pPr latinLnBrk="1"/>
          <a:endParaRPr lang="ko-KR" altLang="en-US"/>
        </a:p>
      </dgm:t>
    </dgm:pt>
    <dgm:pt modelId="{330F9032-C44C-41D8-9EE9-9BFD2A4F6AEC}" type="sibTrans" cxnId="{40BD46E2-60A5-4693-B9CA-D5AA6E23799B}">
      <dgm:prSet/>
      <dgm:spPr/>
      <dgm:t>
        <a:bodyPr/>
        <a:lstStyle/>
        <a:p>
          <a:pPr latinLnBrk="1"/>
          <a:endParaRPr lang="ko-KR" altLang="en-US"/>
        </a:p>
      </dgm:t>
    </dgm:pt>
    <dgm:pt modelId="{2002EB71-552C-47EB-B826-08BE444A5394}">
      <dgm:prSet phldrT="[文本]"/>
      <dgm:spPr/>
      <dgm:t>
        <a:bodyPr/>
        <a:lstStyle/>
        <a:p>
          <a:pPr latinLnBrk="1"/>
          <a:r>
            <a:rPr lang="zh-CN" altLang="en-US" dirty="0" smtClean="0"/>
            <a:t>了解韩国留学签证信息</a:t>
          </a:r>
          <a:endParaRPr lang="ko-KR" altLang="en-US" dirty="0"/>
        </a:p>
      </dgm:t>
    </dgm:pt>
    <dgm:pt modelId="{073B1E84-3187-4CAC-8563-A6E5396B04B4}" type="parTrans" cxnId="{00F718DF-A22E-4159-BB38-37E3BCB32D1A}">
      <dgm:prSet/>
      <dgm:spPr/>
      <dgm:t>
        <a:bodyPr/>
        <a:lstStyle/>
        <a:p>
          <a:pPr latinLnBrk="1"/>
          <a:endParaRPr lang="ko-KR" altLang="en-US"/>
        </a:p>
      </dgm:t>
    </dgm:pt>
    <dgm:pt modelId="{A41D93DD-C1C7-4EA7-BC81-D47587DAF297}" type="sibTrans" cxnId="{00F718DF-A22E-4159-BB38-37E3BCB32D1A}">
      <dgm:prSet/>
      <dgm:spPr/>
      <dgm:t>
        <a:bodyPr/>
        <a:lstStyle/>
        <a:p>
          <a:pPr latinLnBrk="1"/>
          <a:endParaRPr lang="ko-KR" altLang="en-US"/>
        </a:p>
      </dgm:t>
    </dgm:pt>
    <dgm:pt modelId="{1D4801DB-0856-48BC-A77C-32310A0032C5}">
      <dgm:prSet phldrT="[文本]"/>
      <dgm:spPr/>
      <dgm:t>
        <a:bodyPr/>
        <a:lstStyle/>
        <a:p>
          <a:pPr latinLnBrk="1"/>
          <a:r>
            <a:rPr lang="zh-CN" altLang="en-US" dirty="0" smtClean="0"/>
            <a:t>第六步</a:t>
          </a:r>
          <a:endParaRPr lang="en-US" altLang="zh-CN" dirty="0" smtClean="0"/>
        </a:p>
        <a:p>
          <a:pPr latinLnBrk="1"/>
          <a:endParaRPr lang="ko-KR" altLang="en-US" dirty="0"/>
        </a:p>
      </dgm:t>
    </dgm:pt>
    <dgm:pt modelId="{5DCA488E-6A58-437A-B31D-2B21CFFAE5D4}" type="parTrans" cxnId="{BEDD6D84-08A3-4355-AFEC-F3D36733D517}">
      <dgm:prSet/>
      <dgm:spPr/>
      <dgm:t>
        <a:bodyPr/>
        <a:lstStyle/>
        <a:p>
          <a:pPr latinLnBrk="1"/>
          <a:endParaRPr lang="ko-KR" altLang="en-US"/>
        </a:p>
      </dgm:t>
    </dgm:pt>
    <dgm:pt modelId="{8BC6260A-F744-4839-9CA0-4471C93EBACF}" type="sibTrans" cxnId="{BEDD6D84-08A3-4355-AFEC-F3D36733D517}">
      <dgm:prSet/>
      <dgm:spPr/>
      <dgm:t>
        <a:bodyPr/>
        <a:lstStyle/>
        <a:p>
          <a:pPr latinLnBrk="1"/>
          <a:endParaRPr lang="ko-KR" altLang="en-US"/>
        </a:p>
      </dgm:t>
    </dgm:pt>
    <dgm:pt modelId="{BA248EFD-7D13-4C7F-911D-2EEC10BBEE0D}">
      <dgm:prSet phldrT="[文本]"/>
      <dgm:spPr/>
      <dgm:t>
        <a:bodyPr/>
        <a:lstStyle/>
        <a:p>
          <a:pPr latinLnBrk="1"/>
          <a:r>
            <a:rPr lang="zh-CN" altLang="en-US" dirty="0" smtClean="0"/>
            <a:t>前往辖区韩国使馆</a:t>
          </a:r>
          <a:endParaRPr lang="ko-KR" altLang="en-US" dirty="0"/>
        </a:p>
      </dgm:t>
    </dgm:pt>
    <dgm:pt modelId="{DCF4BC96-4927-4A52-ADD4-062E834EC618}" type="parTrans" cxnId="{0DB207D8-31CA-40BF-819D-EBACFFF6AA39}">
      <dgm:prSet/>
      <dgm:spPr/>
      <dgm:t>
        <a:bodyPr/>
        <a:lstStyle/>
        <a:p>
          <a:pPr latinLnBrk="1"/>
          <a:endParaRPr lang="ko-KR" altLang="en-US"/>
        </a:p>
      </dgm:t>
    </dgm:pt>
    <dgm:pt modelId="{B2C7FC92-DEFA-480E-841A-9ADA5616AAD2}" type="sibTrans" cxnId="{0DB207D8-31CA-40BF-819D-EBACFFF6AA39}">
      <dgm:prSet/>
      <dgm:spPr/>
      <dgm:t>
        <a:bodyPr/>
        <a:lstStyle/>
        <a:p>
          <a:pPr latinLnBrk="1"/>
          <a:endParaRPr lang="ko-KR" altLang="en-US"/>
        </a:p>
      </dgm:t>
    </dgm:pt>
    <dgm:pt modelId="{FD79BC14-E6E8-4893-A6D9-7AFFB566269E}">
      <dgm:prSet phldrT="[文本]"/>
      <dgm:spPr/>
      <dgm:t>
        <a:bodyPr/>
        <a:lstStyle/>
        <a:p>
          <a:pPr latinLnBrk="1"/>
          <a:r>
            <a:rPr lang="zh-CN" altLang="en-US" dirty="0" smtClean="0"/>
            <a:t>办理留学签证</a:t>
          </a:r>
          <a:endParaRPr lang="ko-KR" altLang="en-US" dirty="0"/>
        </a:p>
      </dgm:t>
    </dgm:pt>
    <dgm:pt modelId="{E0BECE6A-42AE-4CE1-BD78-BC24E4DFBA6C}" type="parTrans" cxnId="{10CB792B-1222-4033-8AC5-4D1E51698162}">
      <dgm:prSet/>
      <dgm:spPr/>
      <dgm:t>
        <a:bodyPr/>
        <a:lstStyle/>
        <a:p>
          <a:pPr latinLnBrk="1"/>
          <a:endParaRPr lang="ko-KR" altLang="en-US"/>
        </a:p>
      </dgm:t>
    </dgm:pt>
    <dgm:pt modelId="{4C4FB30E-8E19-46BD-A5F5-A62AE2A32B57}" type="sibTrans" cxnId="{10CB792B-1222-4033-8AC5-4D1E51698162}">
      <dgm:prSet/>
      <dgm:spPr/>
      <dgm:t>
        <a:bodyPr/>
        <a:lstStyle/>
        <a:p>
          <a:pPr latinLnBrk="1"/>
          <a:endParaRPr lang="ko-KR" altLang="en-US"/>
        </a:p>
      </dgm:t>
    </dgm:pt>
    <dgm:pt modelId="{718E4B65-3B9A-43B7-8AFF-23CB9F574556}">
      <dgm:prSet phldrT="[文本]"/>
      <dgm:spPr/>
      <dgm:t>
        <a:bodyPr/>
        <a:lstStyle/>
        <a:p>
          <a:pPr latinLnBrk="1"/>
          <a:r>
            <a:rPr lang="zh-CN" altLang="en-US" dirty="0" smtClean="0"/>
            <a:t>第七步</a:t>
          </a:r>
          <a:endParaRPr lang="en-US" altLang="zh-CN" dirty="0" smtClean="0"/>
        </a:p>
        <a:p>
          <a:pPr latinLnBrk="1"/>
          <a:endParaRPr lang="ko-KR" altLang="en-US" dirty="0"/>
        </a:p>
      </dgm:t>
    </dgm:pt>
    <dgm:pt modelId="{9BF3770C-69BE-4552-B788-76928DCC2E78}" type="parTrans" cxnId="{AA9B4278-738E-48E0-8EC6-218D0E749E36}">
      <dgm:prSet/>
      <dgm:spPr/>
      <dgm:t>
        <a:bodyPr/>
        <a:lstStyle/>
        <a:p>
          <a:pPr latinLnBrk="1"/>
          <a:endParaRPr lang="ko-KR" altLang="en-US"/>
        </a:p>
      </dgm:t>
    </dgm:pt>
    <dgm:pt modelId="{8AB94D02-2316-4BAE-8838-636332734937}" type="sibTrans" cxnId="{AA9B4278-738E-48E0-8EC6-218D0E749E36}">
      <dgm:prSet/>
      <dgm:spPr/>
      <dgm:t>
        <a:bodyPr/>
        <a:lstStyle/>
        <a:p>
          <a:pPr latinLnBrk="1"/>
          <a:endParaRPr lang="ko-KR" altLang="en-US"/>
        </a:p>
      </dgm:t>
    </dgm:pt>
    <dgm:pt modelId="{62556A1A-D0E3-4718-8CA0-DB390B4C1114}">
      <dgm:prSet phldrT="[文本]"/>
      <dgm:spPr/>
      <dgm:t>
        <a:bodyPr/>
        <a:lstStyle/>
        <a:p>
          <a:pPr latinLnBrk="1"/>
          <a:r>
            <a:rPr lang="zh-CN" altLang="en-US" dirty="0" smtClean="0"/>
            <a:t>持</a:t>
          </a:r>
          <a:r>
            <a:rPr lang="en-US" altLang="zh-CN" dirty="0" smtClean="0"/>
            <a:t>D-2</a:t>
          </a:r>
          <a:r>
            <a:rPr lang="zh-CN" altLang="en-US" dirty="0" smtClean="0"/>
            <a:t>留学签证入境</a:t>
          </a:r>
          <a:endParaRPr lang="ko-KR" altLang="en-US" dirty="0"/>
        </a:p>
      </dgm:t>
    </dgm:pt>
    <dgm:pt modelId="{D04FD50E-81CF-4E01-A68D-55C5F5B5EE61}" type="parTrans" cxnId="{9706DF0F-C861-412D-BED9-5D31FB4FB6F2}">
      <dgm:prSet/>
      <dgm:spPr/>
      <dgm:t>
        <a:bodyPr/>
        <a:lstStyle/>
        <a:p>
          <a:pPr latinLnBrk="1"/>
          <a:endParaRPr lang="ko-KR" altLang="en-US"/>
        </a:p>
      </dgm:t>
    </dgm:pt>
    <dgm:pt modelId="{7F2B5AD6-9AD0-48D4-A2EB-07805F69350A}" type="sibTrans" cxnId="{9706DF0F-C861-412D-BED9-5D31FB4FB6F2}">
      <dgm:prSet/>
      <dgm:spPr/>
      <dgm:t>
        <a:bodyPr/>
        <a:lstStyle/>
        <a:p>
          <a:pPr latinLnBrk="1"/>
          <a:endParaRPr lang="ko-KR" altLang="en-US"/>
        </a:p>
      </dgm:t>
    </dgm:pt>
    <dgm:pt modelId="{98AC4844-99BB-49BA-8FCA-7B63CC33296B}">
      <dgm:prSet phldrT="[文本]"/>
      <dgm:spPr/>
      <dgm:t>
        <a:bodyPr/>
        <a:lstStyle/>
        <a:p>
          <a:pPr latinLnBrk="1"/>
          <a:r>
            <a:rPr lang="zh-CN" altLang="en-US" dirty="0" smtClean="0"/>
            <a:t>办理各项入学手续</a:t>
          </a:r>
          <a:endParaRPr lang="ko-KR" altLang="en-US" dirty="0"/>
        </a:p>
      </dgm:t>
    </dgm:pt>
    <dgm:pt modelId="{FE88B43F-D2DD-42E3-9A6F-C5EA2A1F2370}" type="parTrans" cxnId="{0584DABF-5C4E-4583-B28E-44209D0C3622}">
      <dgm:prSet/>
      <dgm:spPr/>
      <dgm:t>
        <a:bodyPr/>
        <a:lstStyle/>
        <a:p>
          <a:pPr latinLnBrk="1"/>
          <a:endParaRPr lang="ko-KR" altLang="en-US"/>
        </a:p>
      </dgm:t>
    </dgm:pt>
    <dgm:pt modelId="{392EFDFC-790B-477B-A259-467D828422F8}" type="sibTrans" cxnId="{0584DABF-5C4E-4583-B28E-44209D0C3622}">
      <dgm:prSet/>
      <dgm:spPr/>
      <dgm:t>
        <a:bodyPr/>
        <a:lstStyle/>
        <a:p>
          <a:pPr latinLnBrk="1"/>
          <a:endParaRPr lang="ko-KR" altLang="en-US"/>
        </a:p>
      </dgm:t>
    </dgm:pt>
    <dgm:pt modelId="{806AD16D-75E0-4428-BA87-0BC230B814D8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F3999EB0-3E83-4421-8BC3-CCAA6F9C9E47}" type="parTrans" cxnId="{4ADC0EC4-1C44-4BF1-9DAB-F36CA6308ABE}">
      <dgm:prSet/>
      <dgm:spPr/>
      <dgm:t>
        <a:bodyPr/>
        <a:lstStyle/>
        <a:p>
          <a:pPr latinLnBrk="1"/>
          <a:endParaRPr lang="ko-KR" altLang="en-US"/>
        </a:p>
      </dgm:t>
    </dgm:pt>
    <dgm:pt modelId="{33794BAF-2D56-45D8-9EBC-340A48AE9F45}" type="sibTrans" cxnId="{4ADC0EC4-1C44-4BF1-9DAB-F36CA6308ABE}">
      <dgm:prSet/>
      <dgm:spPr/>
      <dgm:t>
        <a:bodyPr/>
        <a:lstStyle/>
        <a:p>
          <a:pPr latinLnBrk="1"/>
          <a:endParaRPr lang="ko-KR" altLang="en-US"/>
        </a:p>
      </dgm:t>
    </dgm:pt>
    <dgm:pt modelId="{B12C3C4B-2352-4B94-8985-B65B3D229327}">
      <dgm:prSet phldrT="[文本]"/>
      <dgm:spPr/>
      <dgm:t>
        <a:bodyPr/>
        <a:lstStyle/>
        <a:p>
          <a:pPr latinLnBrk="1"/>
          <a:r>
            <a:rPr lang="zh-CN" altLang="en-US" dirty="0" smtClean="0"/>
            <a:t>登录网站</a:t>
          </a:r>
          <a:endParaRPr lang="ko-KR" altLang="en-US" dirty="0"/>
        </a:p>
      </dgm:t>
    </dgm:pt>
    <dgm:pt modelId="{7455B8C7-4DDB-4AEF-A947-98F0112A0E69}" type="parTrans" cxnId="{F1660038-3E2B-476B-9812-5CC75F082CC2}">
      <dgm:prSet/>
      <dgm:spPr/>
      <dgm:t>
        <a:bodyPr/>
        <a:lstStyle/>
        <a:p>
          <a:pPr latinLnBrk="1"/>
          <a:endParaRPr lang="ko-KR" altLang="en-US"/>
        </a:p>
      </dgm:t>
    </dgm:pt>
    <dgm:pt modelId="{C76186D3-4E9B-4272-8215-C1DD0F93B511}" type="sibTrans" cxnId="{F1660038-3E2B-476B-9812-5CC75F082CC2}">
      <dgm:prSet/>
      <dgm:spPr/>
      <dgm:t>
        <a:bodyPr/>
        <a:lstStyle/>
        <a:p>
          <a:pPr latinLnBrk="1"/>
          <a:endParaRPr lang="ko-KR" altLang="en-US"/>
        </a:p>
      </dgm:t>
    </dgm:pt>
    <dgm:pt modelId="{21C49A88-AACB-402C-AC91-8A22D6EDFAE1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5F2B4EBE-97FE-4BAE-9580-BE1482F77349}" type="parTrans" cxnId="{9AD14120-C505-498F-816D-3CDE872B64F8}">
      <dgm:prSet/>
      <dgm:spPr/>
      <dgm:t>
        <a:bodyPr/>
        <a:lstStyle/>
        <a:p>
          <a:pPr latinLnBrk="1"/>
          <a:endParaRPr lang="ko-KR" altLang="en-US"/>
        </a:p>
      </dgm:t>
    </dgm:pt>
    <dgm:pt modelId="{D6A4A6CA-633D-446E-97AE-921713418254}" type="sibTrans" cxnId="{9AD14120-C505-498F-816D-3CDE872B64F8}">
      <dgm:prSet/>
      <dgm:spPr/>
      <dgm:t>
        <a:bodyPr/>
        <a:lstStyle/>
        <a:p>
          <a:pPr latinLnBrk="1"/>
          <a:endParaRPr lang="ko-KR" altLang="en-US"/>
        </a:p>
      </dgm:t>
    </dgm:pt>
    <dgm:pt modelId="{6305FFCD-4892-44B1-A81B-2950C097A5B0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69E79921-6DE7-4525-8F46-6F5103131224}" type="parTrans" cxnId="{8AAE1847-1580-444A-AC55-8FCE4C9F955D}">
      <dgm:prSet/>
      <dgm:spPr/>
      <dgm:t>
        <a:bodyPr/>
        <a:lstStyle/>
        <a:p>
          <a:pPr latinLnBrk="1"/>
          <a:endParaRPr lang="ko-KR" altLang="en-US"/>
        </a:p>
      </dgm:t>
    </dgm:pt>
    <dgm:pt modelId="{F2424617-14F3-4F9D-ACBD-6CD5E18159E6}" type="sibTrans" cxnId="{8AAE1847-1580-444A-AC55-8FCE4C9F955D}">
      <dgm:prSet/>
      <dgm:spPr/>
      <dgm:t>
        <a:bodyPr/>
        <a:lstStyle/>
        <a:p>
          <a:pPr latinLnBrk="1"/>
          <a:endParaRPr lang="ko-KR" altLang="en-US"/>
        </a:p>
      </dgm:t>
    </dgm:pt>
    <dgm:pt modelId="{E83BBB06-489A-495B-962B-879883C3F5D9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FE53234D-0B06-42CB-8B99-1ED1F27571C2}" type="parTrans" cxnId="{9092AFF5-0B6E-4B63-ACFE-551556BD817D}">
      <dgm:prSet/>
      <dgm:spPr/>
      <dgm:t>
        <a:bodyPr/>
        <a:lstStyle/>
        <a:p>
          <a:pPr latinLnBrk="1"/>
          <a:endParaRPr lang="ko-KR" altLang="en-US"/>
        </a:p>
      </dgm:t>
    </dgm:pt>
    <dgm:pt modelId="{D88CEA0D-1C41-4C9F-B8D3-260C5187A200}" type="sibTrans" cxnId="{9092AFF5-0B6E-4B63-ACFE-551556BD817D}">
      <dgm:prSet/>
      <dgm:spPr/>
      <dgm:t>
        <a:bodyPr/>
        <a:lstStyle/>
        <a:p>
          <a:pPr latinLnBrk="1"/>
          <a:endParaRPr lang="ko-KR" altLang="en-US"/>
        </a:p>
      </dgm:t>
    </dgm:pt>
    <dgm:pt modelId="{64BFF75A-1C66-4AF2-A3BA-381AC80ED8F6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E80FDBB6-343D-4EAE-A76F-CA2FAA5711DC}" type="parTrans" cxnId="{EE98756B-F61A-4327-88AB-378CAE062A04}">
      <dgm:prSet/>
      <dgm:spPr/>
      <dgm:t>
        <a:bodyPr/>
        <a:lstStyle/>
        <a:p>
          <a:pPr latinLnBrk="1"/>
          <a:endParaRPr lang="ko-KR" altLang="en-US"/>
        </a:p>
      </dgm:t>
    </dgm:pt>
    <dgm:pt modelId="{1B687781-733D-46AB-BF48-236A9446A475}" type="sibTrans" cxnId="{EE98756B-F61A-4327-88AB-378CAE062A04}">
      <dgm:prSet/>
      <dgm:spPr/>
      <dgm:t>
        <a:bodyPr/>
        <a:lstStyle/>
        <a:p>
          <a:pPr latinLnBrk="1"/>
          <a:endParaRPr lang="ko-KR" altLang="en-US"/>
        </a:p>
      </dgm:t>
    </dgm:pt>
    <dgm:pt modelId="{9832198C-9468-4311-9B4B-D074082D4F2B}">
      <dgm:prSet phldrT="[文本]"/>
      <dgm:spPr/>
      <dgm:t>
        <a:bodyPr/>
        <a:lstStyle/>
        <a:p>
          <a:pPr latinLnBrk="1"/>
          <a:r>
            <a:rPr lang="zh-CN" altLang="en-US" dirty="0" smtClean="0"/>
            <a:t>接受面试通知</a:t>
          </a:r>
          <a:endParaRPr lang="ko-KR" altLang="en-US" dirty="0"/>
        </a:p>
      </dgm:t>
    </dgm:pt>
    <dgm:pt modelId="{1CEF4689-E5EF-4C9F-AC68-1CA603FB4895}" type="sibTrans" cxnId="{E667A02D-D013-4BF1-8646-14B4F86B4308}">
      <dgm:prSet/>
      <dgm:spPr/>
      <dgm:t>
        <a:bodyPr/>
        <a:lstStyle/>
        <a:p>
          <a:pPr latinLnBrk="1"/>
          <a:endParaRPr lang="ko-KR" altLang="en-US"/>
        </a:p>
      </dgm:t>
    </dgm:pt>
    <dgm:pt modelId="{C2F72408-8D72-4102-AFD4-2C8C997DAF39}" type="parTrans" cxnId="{E667A02D-D013-4BF1-8646-14B4F86B4308}">
      <dgm:prSet/>
      <dgm:spPr/>
      <dgm:t>
        <a:bodyPr/>
        <a:lstStyle/>
        <a:p>
          <a:pPr latinLnBrk="1"/>
          <a:endParaRPr lang="ko-KR" altLang="en-US"/>
        </a:p>
      </dgm:t>
    </dgm:pt>
    <dgm:pt modelId="{5574D0EE-C6FA-45EA-A66B-DDD21D92B02A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CF55DC15-DD91-4852-8EB6-CB5FC5D5FB5D}" type="parTrans" cxnId="{7B36075A-D597-4BFC-B854-A1A74660A66B}">
      <dgm:prSet/>
      <dgm:spPr/>
      <dgm:t>
        <a:bodyPr/>
        <a:lstStyle/>
        <a:p>
          <a:pPr latinLnBrk="1"/>
          <a:endParaRPr lang="ko-KR" altLang="en-US"/>
        </a:p>
      </dgm:t>
    </dgm:pt>
    <dgm:pt modelId="{141CF6D7-2266-4DA7-9B4F-CCB33598E05E}" type="sibTrans" cxnId="{7B36075A-D597-4BFC-B854-A1A74660A66B}">
      <dgm:prSet/>
      <dgm:spPr/>
      <dgm:t>
        <a:bodyPr/>
        <a:lstStyle/>
        <a:p>
          <a:pPr latinLnBrk="1"/>
          <a:endParaRPr lang="ko-KR" altLang="en-US"/>
        </a:p>
      </dgm:t>
    </dgm:pt>
    <dgm:pt modelId="{269A4B1D-E526-4DD6-927D-F98BB1E93136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0430536C-5819-41E0-BD89-D87939385468}" type="parTrans" cxnId="{322FE124-669B-4326-8155-B9D71F5ADE4B}">
      <dgm:prSet/>
      <dgm:spPr/>
      <dgm:t>
        <a:bodyPr/>
        <a:lstStyle/>
        <a:p>
          <a:pPr latinLnBrk="1"/>
          <a:endParaRPr lang="ko-KR" altLang="en-US"/>
        </a:p>
      </dgm:t>
    </dgm:pt>
    <dgm:pt modelId="{B48C8888-A204-4C8B-8307-15A2EF7783B6}" type="sibTrans" cxnId="{322FE124-669B-4326-8155-B9D71F5ADE4B}">
      <dgm:prSet/>
      <dgm:spPr/>
      <dgm:t>
        <a:bodyPr/>
        <a:lstStyle/>
        <a:p>
          <a:pPr latinLnBrk="1"/>
          <a:endParaRPr lang="ko-KR" altLang="en-US"/>
        </a:p>
      </dgm:t>
    </dgm:pt>
    <dgm:pt modelId="{1ED4049B-ED13-4688-88DA-6A679E67509B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B6BFBFDE-43C8-496E-8BB9-9B9170365205}" type="parTrans" cxnId="{990AFD3B-867D-4B08-9083-4AA9CF0F47EE}">
      <dgm:prSet/>
      <dgm:spPr/>
      <dgm:t>
        <a:bodyPr/>
        <a:lstStyle/>
        <a:p>
          <a:pPr latinLnBrk="1"/>
          <a:endParaRPr lang="ko-KR" altLang="en-US"/>
        </a:p>
      </dgm:t>
    </dgm:pt>
    <dgm:pt modelId="{41C4674B-63B0-4C4F-80C1-6E40F5043412}" type="sibTrans" cxnId="{990AFD3B-867D-4B08-9083-4AA9CF0F47EE}">
      <dgm:prSet/>
      <dgm:spPr/>
      <dgm:t>
        <a:bodyPr/>
        <a:lstStyle/>
        <a:p>
          <a:pPr latinLnBrk="1"/>
          <a:endParaRPr lang="ko-KR" altLang="en-US"/>
        </a:p>
      </dgm:t>
    </dgm:pt>
    <dgm:pt modelId="{3957C074-1B5E-4715-99B9-B5F7D9EE9388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DC167DD8-C7AF-4B7B-A315-B8389DE515C1}" type="parTrans" cxnId="{037754CA-A1A4-4231-A7FE-9CEA1908C46C}">
      <dgm:prSet/>
      <dgm:spPr/>
      <dgm:t>
        <a:bodyPr/>
        <a:lstStyle/>
        <a:p>
          <a:pPr latinLnBrk="1"/>
          <a:endParaRPr lang="ko-KR" altLang="en-US"/>
        </a:p>
      </dgm:t>
    </dgm:pt>
    <dgm:pt modelId="{B587D174-CC50-4B8A-8DEE-7DF650E46F24}" type="sibTrans" cxnId="{037754CA-A1A4-4231-A7FE-9CEA1908C46C}">
      <dgm:prSet/>
      <dgm:spPr/>
      <dgm:t>
        <a:bodyPr/>
        <a:lstStyle/>
        <a:p>
          <a:pPr latinLnBrk="1"/>
          <a:endParaRPr lang="ko-KR" altLang="en-US"/>
        </a:p>
      </dgm:t>
    </dgm:pt>
    <dgm:pt modelId="{6ADF87A1-E104-425D-B0C8-E37B7CE022A4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8775F778-BFF9-49DC-B73D-36CDE90F19BC}" type="parTrans" cxnId="{88AD05DB-7B33-4681-A834-A65BC45C7564}">
      <dgm:prSet/>
      <dgm:spPr/>
      <dgm:t>
        <a:bodyPr/>
        <a:lstStyle/>
        <a:p>
          <a:pPr latinLnBrk="1"/>
          <a:endParaRPr lang="ko-KR" altLang="en-US"/>
        </a:p>
      </dgm:t>
    </dgm:pt>
    <dgm:pt modelId="{2C296D0B-C6B1-4BFC-8408-097F1422AEF7}" type="sibTrans" cxnId="{88AD05DB-7B33-4681-A834-A65BC45C7564}">
      <dgm:prSet/>
      <dgm:spPr/>
      <dgm:t>
        <a:bodyPr/>
        <a:lstStyle/>
        <a:p>
          <a:pPr latinLnBrk="1"/>
          <a:endParaRPr lang="ko-KR" altLang="en-US"/>
        </a:p>
      </dgm:t>
    </dgm:pt>
    <dgm:pt modelId="{3D24586F-0A03-4268-8FDE-5B29002C39A4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59B10665-49BA-44B7-89DD-00FC5D51F40C}" type="parTrans" cxnId="{39F2B31A-BBB9-417E-8C11-8176BCE7E1EC}">
      <dgm:prSet/>
      <dgm:spPr/>
      <dgm:t>
        <a:bodyPr/>
        <a:lstStyle/>
        <a:p>
          <a:pPr latinLnBrk="1"/>
          <a:endParaRPr lang="ko-KR" altLang="en-US"/>
        </a:p>
      </dgm:t>
    </dgm:pt>
    <dgm:pt modelId="{2FFE9754-27B7-494B-B3C0-AFC2D65996C3}" type="sibTrans" cxnId="{39F2B31A-BBB9-417E-8C11-8176BCE7E1EC}">
      <dgm:prSet/>
      <dgm:spPr/>
      <dgm:t>
        <a:bodyPr/>
        <a:lstStyle/>
        <a:p>
          <a:pPr latinLnBrk="1"/>
          <a:endParaRPr lang="ko-KR" altLang="en-US"/>
        </a:p>
      </dgm:t>
    </dgm:pt>
    <dgm:pt modelId="{9EE49AF0-B703-473C-97E6-59FCF5ECFF24}">
      <dgm:prSet phldrT="[文本]"/>
      <dgm:spPr/>
      <dgm:t>
        <a:bodyPr/>
        <a:lstStyle/>
        <a:p>
          <a:pPr latinLnBrk="1"/>
          <a:r>
            <a:rPr lang="zh-CN" altLang="en-US" dirty="0" smtClean="0"/>
            <a:t>参加北京面试</a:t>
          </a:r>
          <a:endParaRPr lang="ko-KR" altLang="en-US" dirty="0"/>
        </a:p>
      </dgm:t>
    </dgm:pt>
    <dgm:pt modelId="{EB08FBEC-6C4A-4EBD-9444-D8F413C88AF8}" type="parTrans" cxnId="{90CE2DC9-62BE-4408-8628-973EB7F41787}">
      <dgm:prSet/>
      <dgm:spPr/>
      <dgm:t>
        <a:bodyPr/>
        <a:lstStyle/>
        <a:p>
          <a:pPr latinLnBrk="1"/>
          <a:endParaRPr lang="ko-KR" altLang="en-US"/>
        </a:p>
      </dgm:t>
    </dgm:pt>
    <dgm:pt modelId="{BFC41F5A-65AA-4A0D-BDB1-D34CEF374B21}" type="sibTrans" cxnId="{90CE2DC9-62BE-4408-8628-973EB7F41787}">
      <dgm:prSet/>
      <dgm:spPr/>
      <dgm:t>
        <a:bodyPr/>
        <a:lstStyle/>
        <a:p>
          <a:pPr latinLnBrk="1"/>
          <a:endParaRPr lang="ko-KR" altLang="en-US"/>
        </a:p>
      </dgm:t>
    </dgm:pt>
    <dgm:pt modelId="{9174F25A-9B43-4E5C-B923-6AC88AED4434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A6386E34-DEC0-43D3-A81B-9AFA22690FB9}" type="parTrans" cxnId="{2392909D-CD1A-495D-A7A7-0969B9520E78}">
      <dgm:prSet/>
      <dgm:spPr/>
      <dgm:t>
        <a:bodyPr/>
        <a:lstStyle/>
        <a:p>
          <a:pPr latinLnBrk="1"/>
          <a:endParaRPr lang="ko-KR" altLang="en-US"/>
        </a:p>
      </dgm:t>
    </dgm:pt>
    <dgm:pt modelId="{EC77B530-3C3C-4855-B3CA-46451C31A5F6}" type="sibTrans" cxnId="{2392909D-CD1A-495D-A7A7-0969B9520E78}">
      <dgm:prSet/>
      <dgm:spPr/>
      <dgm:t>
        <a:bodyPr/>
        <a:lstStyle/>
        <a:p>
          <a:pPr latinLnBrk="1"/>
          <a:endParaRPr lang="ko-KR" altLang="en-US"/>
        </a:p>
      </dgm:t>
    </dgm:pt>
    <dgm:pt modelId="{A2CBFD48-58DE-4A24-989A-7D2C7BB1A6D2}">
      <dgm:prSet phldrT="[文本]"/>
      <dgm:spPr/>
      <dgm:t>
        <a:bodyPr/>
        <a:lstStyle/>
        <a:p>
          <a:pPr latinLnBrk="1"/>
          <a:r>
            <a:rPr lang="zh-CN" altLang="en-US" dirty="0" smtClean="0"/>
            <a:t>第一次报名截止时间</a:t>
          </a:r>
          <a:endParaRPr lang="ko-KR" altLang="en-US" dirty="0"/>
        </a:p>
      </dgm:t>
    </dgm:pt>
    <dgm:pt modelId="{7861E8F4-85DF-4267-B4C3-13D3A2962418}" type="parTrans" cxnId="{B95AF2C6-F18E-47FC-84A9-4D5328EFDAF7}">
      <dgm:prSet/>
      <dgm:spPr/>
      <dgm:t>
        <a:bodyPr/>
        <a:lstStyle/>
        <a:p>
          <a:pPr latinLnBrk="1"/>
          <a:endParaRPr lang="ko-KR" altLang="en-US"/>
        </a:p>
      </dgm:t>
    </dgm:pt>
    <dgm:pt modelId="{600196C9-457C-4A50-B8A8-BBA6553DDE7B}" type="sibTrans" cxnId="{B95AF2C6-F18E-47FC-84A9-4D5328EFDAF7}">
      <dgm:prSet/>
      <dgm:spPr/>
      <dgm:t>
        <a:bodyPr/>
        <a:lstStyle/>
        <a:p>
          <a:pPr latinLnBrk="1"/>
          <a:endParaRPr lang="ko-KR" altLang="en-US"/>
        </a:p>
      </dgm:t>
    </dgm:pt>
    <dgm:pt modelId="{078FE9D3-FFF9-4143-920A-22E21ACB21B1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FF1A0032-8B50-4633-999D-B3AF64CA294F}" type="parTrans" cxnId="{CF3162CE-B636-4D53-9484-5BF6B694096F}">
      <dgm:prSet/>
      <dgm:spPr/>
      <dgm:t>
        <a:bodyPr/>
        <a:lstStyle/>
        <a:p>
          <a:pPr latinLnBrk="1"/>
          <a:endParaRPr lang="ko-KR" altLang="en-US"/>
        </a:p>
      </dgm:t>
    </dgm:pt>
    <dgm:pt modelId="{337417D1-0CBF-40F1-B149-2C0B435D9561}" type="sibTrans" cxnId="{CF3162CE-B636-4D53-9484-5BF6B694096F}">
      <dgm:prSet/>
      <dgm:spPr/>
      <dgm:t>
        <a:bodyPr/>
        <a:lstStyle/>
        <a:p>
          <a:pPr latinLnBrk="1"/>
          <a:endParaRPr lang="ko-KR" altLang="en-US"/>
        </a:p>
      </dgm:t>
    </dgm:pt>
    <dgm:pt modelId="{E491A4B0-0347-4444-A4A2-D9973AE4A773}">
      <dgm:prSet phldrT="[文本]"/>
      <dgm:spPr/>
      <dgm:t>
        <a:bodyPr/>
        <a:lstStyle/>
        <a:p>
          <a:pPr latinLnBrk="1"/>
          <a:r>
            <a:rPr lang="en-US" altLang="zh-CN" dirty="0" smtClean="0"/>
            <a:t>6</a:t>
          </a:r>
          <a:r>
            <a:rPr lang="zh-CN" altLang="en-US" dirty="0" smtClean="0"/>
            <a:t>月</a:t>
          </a:r>
          <a:r>
            <a:rPr lang="en-US" altLang="zh-CN" dirty="0" smtClean="0"/>
            <a:t>15</a:t>
          </a:r>
          <a:r>
            <a:rPr lang="zh-CN" altLang="en-US" dirty="0" smtClean="0"/>
            <a:t>日</a:t>
          </a:r>
          <a:endParaRPr lang="ko-KR" altLang="en-US" dirty="0"/>
        </a:p>
      </dgm:t>
    </dgm:pt>
    <dgm:pt modelId="{51FEF4D0-4DE8-41E7-ACD6-15C11FA40F39}" type="parTrans" cxnId="{56D2189A-8165-46EC-B95E-7BD5DAB452C8}">
      <dgm:prSet/>
      <dgm:spPr/>
      <dgm:t>
        <a:bodyPr/>
        <a:lstStyle/>
        <a:p>
          <a:pPr latinLnBrk="1"/>
          <a:endParaRPr lang="ko-KR" altLang="en-US"/>
        </a:p>
      </dgm:t>
    </dgm:pt>
    <dgm:pt modelId="{C0D97869-DFD5-4E30-9B42-74C083819A8F}" type="sibTrans" cxnId="{56D2189A-8165-46EC-B95E-7BD5DAB452C8}">
      <dgm:prSet/>
      <dgm:spPr/>
      <dgm:t>
        <a:bodyPr/>
        <a:lstStyle/>
        <a:p>
          <a:pPr latinLnBrk="1"/>
          <a:endParaRPr lang="ko-KR" altLang="en-US"/>
        </a:p>
      </dgm:t>
    </dgm:pt>
    <dgm:pt modelId="{A5BC39E5-B6A4-43A4-9DBF-81D15F1EBE59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DA95295C-77D1-4059-8892-E71E7F38582A}" type="parTrans" cxnId="{AC54EB8A-D43E-42CC-A93A-EDCAD7999DD0}">
      <dgm:prSet/>
      <dgm:spPr/>
      <dgm:t>
        <a:bodyPr/>
        <a:lstStyle/>
        <a:p>
          <a:pPr latinLnBrk="1"/>
          <a:endParaRPr lang="ko-KR" altLang="en-US"/>
        </a:p>
      </dgm:t>
    </dgm:pt>
    <dgm:pt modelId="{21F4A5E4-4AFD-4711-94B4-660CB258CF65}" type="sibTrans" cxnId="{AC54EB8A-D43E-42CC-A93A-EDCAD7999DD0}">
      <dgm:prSet/>
      <dgm:spPr/>
      <dgm:t>
        <a:bodyPr/>
        <a:lstStyle/>
        <a:p>
          <a:pPr latinLnBrk="1"/>
          <a:endParaRPr lang="ko-KR" altLang="en-US"/>
        </a:p>
      </dgm:t>
    </dgm:pt>
    <dgm:pt modelId="{BCA1063C-2C7B-4726-972F-3C9D9D055DF6}">
      <dgm:prSet phldrT="[文本]"/>
      <dgm:spPr/>
      <dgm:t>
        <a:bodyPr/>
        <a:lstStyle/>
        <a:p>
          <a:pPr latinLnBrk="1"/>
          <a:r>
            <a:rPr lang="zh-CN" altLang="en-US" dirty="0" smtClean="0"/>
            <a:t>用户名是姓名汉语拼音</a:t>
          </a:r>
          <a:endParaRPr lang="ko-KR" altLang="en-US" dirty="0"/>
        </a:p>
      </dgm:t>
    </dgm:pt>
    <dgm:pt modelId="{3293FFFE-8B75-4AF5-8044-E30654071DFE}" type="parTrans" cxnId="{49378D65-9500-481C-9022-D54CDD655E58}">
      <dgm:prSet/>
      <dgm:spPr/>
      <dgm:t>
        <a:bodyPr/>
        <a:lstStyle/>
        <a:p>
          <a:pPr latinLnBrk="1"/>
          <a:endParaRPr lang="ko-KR" altLang="en-US"/>
        </a:p>
      </dgm:t>
    </dgm:pt>
    <dgm:pt modelId="{1C6B7458-0778-485F-A5B2-031C2BCAF69C}" type="sibTrans" cxnId="{49378D65-9500-481C-9022-D54CDD655E58}">
      <dgm:prSet/>
      <dgm:spPr/>
      <dgm:t>
        <a:bodyPr/>
        <a:lstStyle/>
        <a:p>
          <a:pPr latinLnBrk="1"/>
          <a:endParaRPr lang="ko-KR" altLang="en-US"/>
        </a:p>
      </dgm:t>
    </dgm:pt>
    <dgm:pt modelId="{B04C8A0B-0CE0-43FA-AD01-8F6F22AD5584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DDAF875B-ABA2-4EE5-A579-EE3AA1688F68}" type="parTrans" cxnId="{D1127EC7-96E1-4FDA-83EC-D41DDA99CC4C}">
      <dgm:prSet/>
      <dgm:spPr/>
      <dgm:t>
        <a:bodyPr/>
        <a:lstStyle/>
        <a:p>
          <a:pPr latinLnBrk="1"/>
          <a:endParaRPr lang="ko-KR" altLang="en-US"/>
        </a:p>
      </dgm:t>
    </dgm:pt>
    <dgm:pt modelId="{7137D461-BFDE-45C5-B538-1934714582AF}" type="sibTrans" cxnId="{D1127EC7-96E1-4FDA-83EC-D41DDA99CC4C}">
      <dgm:prSet/>
      <dgm:spPr/>
      <dgm:t>
        <a:bodyPr/>
        <a:lstStyle/>
        <a:p>
          <a:pPr latinLnBrk="1"/>
          <a:endParaRPr lang="ko-KR" altLang="en-US"/>
        </a:p>
      </dgm:t>
    </dgm:pt>
    <dgm:pt modelId="{40A9742A-B7DE-4803-9A87-0707A990A3F1}">
      <dgm:prSet phldrT="[文本]"/>
      <dgm:spPr/>
      <dgm:t>
        <a:bodyPr/>
        <a:lstStyle/>
        <a:p>
          <a:pPr latinLnBrk="1"/>
          <a:r>
            <a:rPr lang="zh-CN" altLang="en-US" dirty="0" smtClean="0"/>
            <a:t>密码是护照编码</a:t>
          </a:r>
          <a:endParaRPr lang="ko-KR" altLang="en-US" dirty="0"/>
        </a:p>
      </dgm:t>
    </dgm:pt>
    <dgm:pt modelId="{F2B791EC-7082-4944-9850-F05093F12752}" type="parTrans" cxnId="{8F880DF4-828B-4319-B679-70895B94384C}">
      <dgm:prSet/>
      <dgm:spPr/>
      <dgm:t>
        <a:bodyPr/>
        <a:lstStyle/>
        <a:p>
          <a:pPr latinLnBrk="1"/>
          <a:endParaRPr lang="ko-KR" altLang="en-US"/>
        </a:p>
      </dgm:t>
    </dgm:pt>
    <dgm:pt modelId="{418A8D29-5F90-490D-BD6C-67428BD193CF}" type="sibTrans" cxnId="{8F880DF4-828B-4319-B679-70895B94384C}">
      <dgm:prSet/>
      <dgm:spPr/>
      <dgm:t>
        <a:bodyPr/>
        <a:lstStyle/>
        <a:p>
          <a:pPr latinLnBrk="1"/>
          <a:endParaRPr lang="ko-KR" altLang="en-US"/>
        </a:p>
      </dgm:t>
    </dgm:pt>
    <dgm:pt modelId="{106A2FFF-FFAF-4962-A3F2-55B6FB7CC7CA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EC2CC58E-024F-41F4-8E5C-80B68887F62C}" type="parTrans" cxnId="{B32ED7FA-6B8B-40D7-8923-97F22B1C0062}">
      <dgm:prSet/>
      <dgm:spPr/>
      <dgm:t>
        <a:bodyPr/>
        <a:lstStyle/>
        <a:p>
          <a:pPr latinLnBrk="1"/>
          <a:endParaRPr lang="ko-KR" altLang="en-US"/>
        </a:p>
      </dgm:t>
    </dgm:pt>
    <dgm:pt modelId="{7EE65F69-717D-42B9-816D-40EA95A96201}" type="sibTrans" cxnId="{B32ED7FA-6B8B-40D7-8923-97F22B1C0062}">
      <dgm:prSet/>
      <dgm:spPr/>
      <dgm:t>
        <a:bodyPr/>
        <a:lstStyle/>
        <a:p>
          <a:pPr latinLnBrk="1"/>
          <a:endParaRPr lang="ko-KR" altLang="en-US"/>
        </a:p>
      </dgm:t>
    </dgm:pt>
    <dgm:pt modelId="{7B4D2A6A-C80D-4ECD-9B12-E37524CAB6C8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FE1A97D4-2815-4596-A536-39258AB1D874}" type="parTrans" cxnId="{5EACCC4D-488C-4881-84E9-F1F319DA8615}">
      <dgm:prSet/>
      <dgm:spPr/>
      <dgm:t>
        <a:bodyPr/>
        <a:lstStyle/>
        <a:p>
          <a:pPr latinLnBrk="1"/>
          <a:endParaRPr lang="ko-KR" altLang="en-US"/>
        </a:p>
      </dgm:t>
    </dgm:pt>
    <dgm:pt modelId="{CFB0D24B-B6FB-4FA7-9A3C-969E4408BCC4}" type="sibTrans" cxnId="{5EACCC4D-488C-4881-84E9-F1F319DA8615}">
      <dgm:prSet/>
      <dgm:spPr/>
      <dgm:t>
        <a:bodyPr/>
        <a:lstStyle/>
        <a:p>
          <a:pPr latinLnBrk="1"/>
          <a:endParaRPr lang="ko-KR" altLang="en-US"/>
        </a:p>
      </dgm:t>
    </dgm:pt>
    <dgm:pt modelId="{F5BF5B3F-BF6F-4E60-A20F-6A03E869E8F6}">
      <dgm:prSet phldrT="[文本]"/>
      <dgm:spPr/>
      <dgm:t>
        <a:bodyPr/>
        <a:lstStyle/>
        <a:p>
          <a:pPr latinLnBrk="1"/>
          <a:r>
            <a:rPr lang="zh-CN" altLang="en-US" dirty="0" smtClean="0"/>
            <a:t>北京</a:t>
          </a:r>
          <a:r>
            <a:rPr lang="zh-CN" altLang="en-US" dirty="0" smtClean="0"/>
            <a:t>面试</a:t>
          </a:r>
          <a:endParaRPr lang="ko-KR" altLang="en-US" dirty="0"/>
        </a:p>
      </dgm:t>
    </dgm:pt>
    <dgm:pt modelId="{BD0593CE-DA73-440D-B914-F2894B48B906}" type="parTrans" cxnId="{DC725953-E536-492C-AA60-BC38DFA6D3B7}">
      <dgm:prSet/>
      <dgm:spPr/>
      <dgm:t>
        <a:bodyPr/>
        <a:lstStyle/>
        <a:p>
          <a:pPr latinLnBrk="1"/>
          <a:endParaRPr lang="ko-KR" altLang="en-US"/>
        </a:p>
      </dgm:t>
    </dgm:pt>
    <dgm:pt modelId="{2813E355-392E-4975-81CB-63C85FC6E3C4}" type="sibTrans" cxnId="{DC725953-E536-492C-AA60-BC38DFA6D3B7}">
      <dgm:prSet/>
      <dgm:spPr/>
      <dgm:t>
        <a:bodyPr/>
        <a:lstStyle/>
        <a:p>
          <a:pPr latinLnBrk="1"/>
          <a:endParaRPr lang="ko-KR" altLang="en-US"/>
        </a:p>
      </dgm:t>
    </dgm:pt>
    <dgm:pt modelId="{8B338D7A-2604-4621-A879-92AC234921C3}">
      <dgm:prSet phldrT="[文本]"/>
      <dgm:spPr/>
      <dgm:t>
        <a:bodyPr/>
        <a:lstStyle/>
        <a:p>
          <a:pPr latinLnBrk="1"/>
          <a:endParaRPr lang="ko-KR" altLang="en-US" dirty="0"/>
        </a:p>
      </dgm:t>
    </dgm:pt>
    <dgm:pt modelId="{98D88C1D-7C6D-4066-9FBC-2B99388C8775}" type="parTrans" cxnId="{1699C092-7055-445E-AD9D-157BE872AFAA}">
      <dgm:prSet/>
      <dgm:spPr/>
      <dgm:t>
        <a:bodyPr/>
        <a:lstStyle/>
        <a:p>
          <a:pPr latinLnBrk="1"/>
          <a:endParaRPr lang="ko-KR" altLang="en-US"/>
        </a:p>
      </dgm:t>
    </dgm:pt>
    <dgm:pt modelId="{ADC42DDA-A640-4B40-86B8-B3DE17A22BD5}" type="sibTrans" cxnId="{1699C092-7055-445E-AD9D-157BE872AFAA}">
      <dgm:prSet/>
      <dgm:spPr/>
      <dgm:t>
        <a:bodyPr/>
        <a:lstStyle/>
        <a:p>
          <a:pPr latinLnBrk="1"/>
          <a:endParaRPr lang="ko-KR" altLang="en-US"/>
        </a:p>
      </dgm:t>
    </dgm:pt>
    <dgm:pt modelId="{23311661-323B-414C-977C-31FC37899419}">
      <dgm:prSet phldrT="[文本]"/>
      <dgm:spPr/>
      <dgm:t>
        <a:bodyPr/>
        <a:lstStyle/>
        <a:p>
          <a:pPr latinLnBrk="1"/>
          <a:r>
            <a:rPr lang="zh-CN" altLang="en-US" dirty="0" smtClean="0"/>
            <a:t>注：围棋专业报名截止日期</a:t>
          </a:r>
          <a:r>
            <a:rPr lang="zh-CN" altLang="en-US" dirty="0" smtClean="0"/>
            <a:t>：</a:t>
          </a:r>
          <a:r>
            <a:rPr lang="en-US" altLang="zh-CN" dirty="0" smtClean="0"/>
            <a:t>7</a:t>
          </a:r>
          <a:r>
            <a:rPr lang="zh-CN" altLang="en-US" dirty="0" smtClean="0"/>
            <a:t>月</a:t>
          </a:r>
          <a:r>
            <a:rPr lang="en-US" altLang="zh-CN" dirty="0" smtClean="0"/>
            <a:t>7</a:t>
          </a:r>
          <a:r>
            <a:rPr lang="zh-CN" altLang="en-US" dirty="0" smtClean="0"/>
            <a:t>日</a:t>
          </a:r>
          <a:endParaRPr lang="ko-KR" altLang="en-US" dirty="0"/>
        </a:p>
      </dgm:t>
    </dgm:pt>
    <dgm:pt modelId="{93A34B91-D732-44D8-8085-090B03746197}" type="parTrans" cxnId="{B5A4FFEC-0AE3-4BE1-A986-7D6992FAC674}">
      <dgm:prSet/>
      <dgm:spPr/>
    </dgm:pt>
    <dgm:pt modelId="{6C344813-72B8-4989-8C02-7B169D7B2EBE}" type="sibTrans" cxnId="{B5A4FFEC-0AE3-4BE1-A986-7D6992FAC674}">
      <dgm:prSet/>
      <dgm:spPr/>
    </dgm:pt>
    <dgm:pt modelId="{FACD2818-9CC1-4F03-B07B-4AD8E01CCD0D}" type="pres">
      <dgm:prSet presAssocID="{7806ADAA-8213-4F57-8622-C5A78F9173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AE1011-7C41-476A-AF04-E5DC82A6A4C3}" type="pres">
      <dgm:prSet presAssocID="{2C92F6D5-A2FC-4FD0-B81D-2253220D12E2}" presName="node" presStyleLbl="node1" presStyleIdx="0" presStyleCnt="7" custScaleX="17647" custLinFactX="-2204" custLinFactNeighborX="-100000" custLinFactNeighborY="-227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2C573B-DED3-4170-A18E-369BF4923186}" type="pres">
      <dgm:prSet presAssocID="{41C13A18-D68A-447B-9B75-24432CADB47C}" presName="sibTrans" presStyleCnt="0"/>
      <dgm:spPr/>
    </dgm:pt>
    <dgm:pt modelId="{8C3717A0-FAF2-41BA-B4D6-0886F26E5A9B}" type="pres">
      <dgm:prSet presAssocID="{C56253A0-BDF4-4A66-B1CF-F42D1BA6D446}" presName="node" presStyleLbl="node1" presStyleIdx="1" presStyleCnt="7" custScaleX="15995" custLinFactNeighborX="-23680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73D12A-08AB-4236-ABAB-75C5DB5AECC0}" type="pres">
      <dgm:prSet presAssocID="{A026823F-F8F8-4000-B5BD-C889CAF472F7}" presName="sibTrans" presStyleCnt="0"/>
      <dgm:spPr/>
    </dgm:pt>
    <dgm:pt modelId="{59BD64F2-6C50-45C2-A3EF-B3505D0ED90E}" type="pres">
      <dgm:prSet presAssocID="{01F9F7C6-79B5-415D-8C4E-8A37E2ECD9B3}" presName="node" presStyleLbl="node1" presStyleIdx="2" presStyleCnt="7" custScaleX="16189" custLinFactNeighborX="-42450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053CA0-5582-4397-81B3-C443E66E776A}" type="pres">
      <dgm:prSet presAssocID="{2F31DD34-A110-4871-89D1-33E2E24A7654}" presName="sibTrans" presStyleCnt="0"/>
      <dgm:spPr/>
    </dgm:pt>
    <dgm:pt modelId="{FBF43B91-022C-40EA-B4AA-BB91348205D0}" type="pres">
      <dgm:prSet presAssocID="{3298C74D-72A5-4868-928A-F1B63028E478}" presName="node" presStyleLbl="node1" presStyleIdx="3" presStyleCnt="7" custScaleX="17299" custLinFactNeighborX="-44683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C9AC06-2D0C-475E-A198-AB64D162A138}" type="pres">
      <dgm:prSet presAssocID="{F8B17CED-C444-43A0-996A-9B82BCEDD26F}" presName="sibTrans" presStyleCnt="0"/>
      <dgm:spPr/>
    </dgm:pt>
    <dgm:pt modelId="{3BF75AD7-EFE1-47E0-A285-C535128EB6D1}" type="pres">
      <dgm:prSet presAssocID="{A3F6B26B-C5BF-4B9D-A950-EB7FA0F4E579}" presName="node" presStyleLbl="node1" presStyleIdx="4" presStyleCnt="7" custScaleX="16984" custLinFactNeighborX="-65053" custLinFactNeighborY="-15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2C616-E391-433E-AB66-B1EC4E41A45F}" type="pres">
      <dgm:prSet presAssocID="{E8B99DC0-F44C-4963-A365-C2B4A796C1D3}" presName="sibTrans" presStyleCnt="0"/>
      <dgm:spPr/>
    </dgm:pt>
    <dgm:pt modelId="{0BA2724C-6B46-46CD-BF20-4B946E04B1AC}" type="pres">
      <dgm:prSet presAssocID="{1D4801DB-0856-48BC-A77C-32310A0032C5}" presName="node" presStyleLbl="node1" presStyleIdx="5" presStyleCnt="7" custScaleX="15732" custLinFactNeighborX="-68882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2BF091-FA86-4915-8B26-0783B9BB7204}" type="pres">
      <dgm:prSet presAssocID="{8BC6260A-F744-4839-9CA0-4471C93EBACF}" presName="sibTrans" presStyleCnt="0"/>
      <dgm:spPr/>
    </dgm:pt>
    <dgm:pt modelId="{0ABD1D9E-365C-4D07-8187-486932852C00}" type="pres">
      <dgm:prSet presAssocID="{718E4B65-3B9A-43B7-8AFF-23CB9F574556}" presName="node" presStyleLbl="node1" presStyleIdx="6" presStyleCnt="7" custScaleX="15542" custLinFactNeighborX="-26804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604AE8F-1DEB-4C74-B8A6-99092B587BE1}" srcId="{7806ADAA-8213-4F57-8622-C5A78F9173C6}" destId="{01F9F7C6-79B5-415D-8C4E-8A37E2ECD9B3}" srcOrd="2" destOrd="0" parTransId="{ED1E3D78-5DA8-402C-94C8-3B764B21ECED}" sibTransId="{2F31DD34-A110-4871-89D1-33E2E24A7654}"/>
    <dgm:cxn modelId="{4B648C8A-D954-4B4E-BAAA-681994AF9D8B}" srcId="{3298C74D-72A5-4868-928A-F1B63028E478}" destId="{A589DB5A-0287-40F8-9A43-E2534EAF4E89}" srcOrd="0" destOrd="0" parTransId="{AB2FC74E-9F9B-4F1B-8B06-5814F6953C3A}" sibTransId="{1EC08293-5450-4085-BB45-D0059D3AC7A7}"/>
    <dgm:cxn modelId="{42E8023C-3ABA-42B3-B969-30C2C45E245B}" type="presOf" srcId="{6305FFCD-4892-44B1-A81B-2950C097A5B0}" destId="{8C3717A0-FAF2-41BA-B4D6-0886F26E5A9B}" srcOrd="0" destOrd="1" presId="urn:microsoft.com/office/officeart/2005/8/layout/hList6"/>
    <dgm:cxn modelId="{9706DF0F-C861-412D-BED9-5D31FB4FB6F2}" srcId="{718E4B65-3B9A-43B7-8AFF-23CB9F574556}" destId="{62556A1A-D0E3-4718-8CA0-DB390B4C1114}" srcOrd="0" destOrd="0" parTransId="{D04FD50E-81CF-4E01-A68D-55C5F5B5EE61}" sibTransId="{7F2B5AD6-9AD0-48D4-A2EB-07805F69350A}"/>
    <dgm:cxn modelId="{322FE124-669B-4326-8155-B9D71F5ADE4B}" srcId="{3298C74D-72A5-4868-928A-F1B63028E478}" destId="{269A4B1D-E526-4DD6-927D-F98BB1E93136}" srcOrd="1" destOrd="0" parTransId="{0430536C-5819-41E0-BD89-D87939385468}" sibTransId="{B48C8888-A204-4C8B-8307-15A2EF7783B6}"/>
    <dgm:cxn modelId="{E667A02D-D013-4BF1-8646-14B4F86B4308}" srcId="{01F9F7C6-79B5-415D-8C4E-8A37E2ECD9B3}" destId="{9832198C-9468-4311-9B4B-D074082D4F2B}" srcOrd="0" destOrd="0" parTransId="{C2F72408-8D72-4102-AFD4-2C8C997DAF39}" sibTransId="{1CEF4689-E5EF-4C9F-AC68-1CA603FB4895}"/>
    <dgm:cxn modelId="{43DA9E8D-CDA4-4DD6-82F0-3CAC9EBB99B6}" type="presOf" srcId="{078FE9D3-FFF9-4143-920A-22E21ACB21B1}" destId="{D8AE1011-7C41-476A-AF04-E5DC82A6A4C3}" srcOrd="0" destOrd="5" presId="urn:microsoft.com/office/officeart/2005/8/layout/hList6"/>
    <dgm:cxn modelId="{990AFD3B-867D-4B08-9083-4AA9CF0F47EE}" srcId="{A3F6B26B-C5BF-4B9D-A950-EB7FA0F4E579}" destId="{1ED4049B-ED13-4688-88DA-6A679E67509B}" srcOrd="1" destOrd="0" parTransId="{B6BFBFDE-43C8-496E-8BB9-9B9170365205}" sibTransId="{41C4674B-63B0-4C4F-80C1-6E40F5043412}"/>
    <dgm:cxn modelId="{AE0163B0-743D-4EFA-9EC6-826FDAD6666A}" srcId="{3298C74D-72A5-4868-928A-F1B63028E478}" destId="{812ACB26-BA2B-47E1-ADC4-F57193362A90}" srcOrd="2" destOrd="0" parTransId="{5AC0252E-FD17-48DE-811A-9F496151CA64}" sibTransId="{BAF62A03-D4C1-4DC0-8A57-74444B18B035}"/>
    <dgm:cxn modelId="{18B80043-BAA6-4A51-9FC2-D374F6CFD055}" srcId="{7806ADAA-8213-4F57-8622-C5A78F9173C6}" destId="{A3F6B26B-C5BF-4B9D-A950-EB7FA0F4E579}" srcOrd="4" destOrd="0" parTransId="{62B924FE-3CA5-4943-B148-1354FC72D3C4}" sibTransId="{E8B99DC0-F44C-4963-A365-C2B4A796C1D3}"/>
    <dgm:cxn modelId="{2B41A2B5-EBEB-459D-9621-6214BA069569}" type="presOf" srcId="{C56253A0-BDF4-4A66-B1CF-F42D1BA6D446}" destId="{8C3717A0-FAF2-41BA-B4D6-0886F26E5A9B}" srcOrd="0" destOrd="0" presId="urn:microsoft.com/office/officeart/2005/8/layout/hList6"/>
    <dgm:cxn modelId="{CD5CCD80-954E-4EC6-8176-D62457D568EC}" type="presOf" srcId="{40A9742A-B7DE-4803-9A87-0707A990A3F1}" destId="{8C3717A0-FAF2-41BA-B4D6-0886F26E5A9B}" srcOrd="0" destOrd="7" presId="urn:microsoft.com/office/officeart/2005/8/layout/hList6"/>
    <dgm:cxn modelId="{0EB65336-1756-4ECF-A10D-78228330F35D}" srcId="{2C92F6D5-A2FC-4FD0-B81D-2253220D12E2}" destId="{2F5DC753-588A-4BB7-94CA-6A88BFF69555}" srcOrd="1" destOrd="0" parTransId="{F9C5CC21-D3D7-447F-828E-B7873DEA958A}" sibTransId="{BDE851DA-E2BF-4CC8-B676-BBD632EA9179}"/>
    <dgm:cxn modelId="{D1979FE9-1B43-4955-B88A-3FF1809CB422}" type="presOf" srcId="{9174F25A-9B43-4E5C-B923-6AC88AED4434}" destId="{59BD64F2-6C50-45C2-A3EF-B3505D0ED90E}" srcOrd="0" destOrd="2" presId="urn:microsoft.com/office/officeart/2005/8/layout/hList6"/>
    <dgm:cxn modelId="{3CA72DAC-EDAE-4567-B493-39E2AF895519}" srcId="{7806ADAA-8213-4F57-8622-C5A78F9173C6}" destId="{3298C74D-72A5-4868-928A-F1B63028E478}" srcOrd="3" destOrd="0" parTransId="{BAA91CFB-CB5F-4ED1-A8D7-474AFC5AAD57}" sibTransId="{F8B17CED-C444-43A0-996A-9B82BCEDD26F}"/>
    <dgm:cxn modelId="{CDB9A0EE-5CAF-4C8D-9972-4890F9F04383}" type="presOf" srcId="{269A4B1D-E526-4DD6-927D-F98BB1E93136}" destId="{FBF43B91-022C-40EA-B4AA-BB91348205D0}" srcOrd="0" destOrd="2" presId="urn:microsoft.com/office/officeart/2005/8/layout/hList6"/>
    <dgm:cxn modelId="{00F718DF-A22E-4159-BB38-37E3BCB32D1A}" srcId="{A3F6B26B-C5BF-4B9D-A950-EB7FA0F4E579}" destId="{2002EB71-552C-47EB-B826-08BE444A5394}" srcOrd="2" destOrd="0" parTransId="{073B1E84-3187-4CAC-8563-A6E5396B04B4}" sibTransId="{A41D93DD-C1C7-4EA7-BC81-D47587DAF297}"/>
    <dgm:cxn modelId="{EC4A17B7-464D-490F-A4A4-353EC5CE88A5}" type="presOf" srcId="{7806ADAA-8213-4F57-8622-C5A78F9173C6}" destId="{FACD2818-9CC1-4F03-B07B-4AD8E01CCD0D}" srcOrd="0" destOrd="0" presId="urn:microsoft.com/office/officeart/2005/8/layout/hList6"/>
    <dgm:cxn modelId="{31E4554C-4DC2-4D7C-8DF9-845A361F9B5D}" type="presOf" srcId="{E6465E72-6313-403D-9766-C68C9A76DE80}" destId="{8C3717A0-FAF2-41BA-B4D6-0886F26E5A9B}" srcOrd="0" destOrd="4" presId="urn:microsoft.com/office/officeart/2005/8/layout/hList6"/>
    <dgm:cxn modelId="{C69644F6-AF22-4819-9009-1AC806EBA214}" type="presOf" srcId="{64BFF75A-1C66-4AF2-A3BA-381AC80ED8F6}" destId="{8C3717A0-FAF2-41BA-B4D6-0886F26E5A9B}" srcOrd="0" destOrd="3" presId="urn:microsoft.com/office/officeart/2005/8/layout/hList6"/>
    <dgm:cxn modelId="{88AD05DB-7B33-4681-A834-A65BC45C7564}" srcId="{718E4B65-3B9A-43B7-8AFF-23CB9F574556}" destId="{6ADF87A1-E104-425D-B0C8-E37B7CE022A4}" srcOrd="2" destOrd="0" parTransId="{8775F778-BFF9-49DC-B73D-36CDE90F19BC}" sibTransId="{2C296D0B-C6B1-4BFC-8408-097F1422AEF7}"/>
    <dgm:cxn modelId="{2C966B7C-D494-4F96-A2D0-AA80EF93C762}" type="presOf" srcId="{1ED4049B-ED13-4688-88DA-6A679E67509B}" destId="{3BF75AD7-EFE1-47E0-A285-C535128EB6D1}" srcOrd="0" destOrd="2" presId="urn:microsoft.com/office/officeart/2005/8/layout/hList6"/>
    <dgm:cxn modelId="{B51A2BAE-D0C3-40E1-B603-60A6F64E8A89}" type="presOf" srcId="{E491A4B0-0347-4444-A4A2-D9973AE4A773}" destId="{D8AE1011-7C41-476A-AF04-E5DC82A6A4C3}" srcOrd="0" destOrd="7" presId="urn:microsoft.com/office/officeart/2005/8/layout/hList6"/>
    <dgm:cxn modelId="{9092AFF5-0B6E-4B63-ACFE-551556BD817D}" srcId="{C56253A0-BDF4-4A66-B1CF-F42D1BA6D446}" destId="{E83BBB06-489A-495B-962B-879883C3F5D9}" srcOrd="7" destOrd="0" parTransId="{FE53234D-0B06-42CB-8B99-1ED1F27571C2}" sibTransId="{D88CEA0D-1C41-4C9F-B8D3-260C5187A200}"/>
    <dgm:cxn modelId="{EE678E59-616C-445F-A324-31A6001D580C}" type="presOf" srcId="{BA248EFD-7D13-4C7F-911D-2EEC10BBEE0D}" destId="{0BA2724C-6B46-46CD-BF20-4B946E04B1AC}" srcOrd="0" destOrd="1" presId="urn:microsoft.com/office/officeart/2005/8/layout/hList6"/>
    <dgm:cxn modelId="{D8ADFA7F-C163-45FB-894A-EF5A9EA070F9}" type="presOf" srcId="{6ADF87A1-E104-425D-B0C8-E37B7CE022A4}" destId="{0ABD1D9E-365C-4D07-8187-486932852C00}" srcOrd="0" destOrd="3" presId="urn:microsoft.com/office/officeart/2005/8/layout/hList6"/>
    <dgm:cxn modelId="{5F8C8667-F919-43DD-8B26-2617E24C34FE}" srcId="{C56253A0-BDF4-4A66-B1CF-F42D1BA6D446}" destId="{044CC977-03C2-459E-BCDA-1B142FB05DA8}" srcOrd="1" destOrd="0" parTransId="{0080D3AE-EDEB-45C2-8F1E-A3BD81D094CB}" sibTransId="{8A33F2CC-ADB6-4B3D-B3EB-EBC3147E97BD}"/>
    <dgm:cxn modelId="{5EACCC4D-488C-4881-84E9-F1F319DA8615}" srcId="{01F9F7C6-79B5-415D-8C4E-8A37E2ECD9B3}" destId="{7B4D2A6A-C80D-4ECD-9B12-E37524CAB6C8}" srcOrd="5" destOrd="0" parTransId="{FE1A97D4-2815-4596-A536-39258AB1D874}" sibTransId="{CFB0D24B-B6FB-4FA7-9A3C-969E4408BCC4}"/>
    <dgm:cxn modelId="{F1660038-3E2B-476B-9812-5CC75F082CC2}" srcId="{2C92F6D5-A2FC-4FD0-B81D-2253220D12E2}" destId="{B12C3C4B-2352-4B94-8985-B65B3D229327}" srcOrd="3" destOrd="0" parTransId="{7455B8C7-4DDB-4AEF-A947-98F0112A0E69}" sibTransId="{C76186D3-4E9B-4272-8215-C1DD0F93B511}"/>
    <dgm:cxn modelId="{D1127EC7-96E1-4FDA-83EC-D41DDA99CC4C}" srcId="{C56253A0-BDF4-4A66-B1CF-F42D1BA6D446}" destId="{B04C8A0B-0CE0-43FA-AD01-8F6F22AD5584}" srcOrd="4" destOrd="0" parTransId="{DDAF875B-ABA2-4EE5-A579-EE3AA1688F68}" sibTransId="{7137D461-BFDE-45C5-B538-1934714582AF}"/>
    <dgm:cxn modelId="{B32ED7FA-6B8B-40D7-8923-97F22B1C0062}" srcId="{01F9F7C6-79B5-415D-8C4E-8A37E2ECD9B3}" destId="{106A2FFF-FFAF-4962-A3F2-55B6FB7CC7CA}" srcOrd="6" destOrd="0" parTransId="{EC2CC58E-024F-41F4-8E5C-80B68887F62C}" sibTransId="{7EE65F69-717D-42B9-816D-40EA95A96201}"/>
    <dgm:cxn modelId="{CF3162CE-B636-4D53-9484-5BF6B694096F}" srcId="{2C92F6D5-A2FC-4FD0-B81D-2253220D12E2}" destId="{078FE9D3-FFF9-4143-920A-22E21ACB21B1}" srcOrd="4" destOrd="0" parTransId="{FF1A0032-8B50-4633-999D-B3AF64CA294F}" sibTransId="{337417D1-0CBF-40F1-B149-2C0B435D9561}"/>
    <dgm:cxn modelId="{3BFC3860-E766-4EBF-94C9-11D12A1FA2DF}" type="presOf" srcId="{044CC977-03C2-459E-BCDA-1B142FB05DA8}" destId="{8C3717A0-FAF2-41BA-B4D6-0886F26E5A9B}" srcOrd="0" destOrd="2" presId="urn:microsoft.com/office/officeart/2005/8/layout/hList6"/>
    <dgm:cxn modelId="{0BEAE078-F502-4EE8-90E7-A57D1300F914}" srcId="{7806ADAA-8213-4F57-8622-C5A78F9173C6}" destId="{2C92F6D5-A2FC-4FD0-B81D-2253220D12E2}" srcOrd="0" destOrd="0" parTransId="{71464FD9-F94E-4DCE-9EE5-748BCDC1F361}" sibTransId="{41C13A18-D68A-447B-9B75-24432CADB47C}"/>
    <dgm:cxn modelId="{82898598-4209-4238-BCFD-B45E72174BCC}" type="presOf" srcId="{2C92F6D5-A2FC-4FD0-B81D-2253220D12E2}" destId="{D8AE1011-7C41-476A-AF04-E5DC82A6A4C3}" srcOrd="0" destOrd="0" presId="urn:microsoft.com/office/officeart/2005/8/layout/hList6"/>
    <dgm:cxn modelId="{4410B002-A615-4C0E-8BDD-430A7F889EB3}" srcId="{7806ADAA-8213-4F57-8622-C5A78F9173C6}" destId="{C56253A0-BDF4-4A66-B1CF-F42D1BA6D446}" srcOrd="1" destOrd="0" parTransId="{D22F6AF3-1BA3-4DBE-B612-0E9A5E5B2326}" sibTransId="{A026823F-F8F8-4000-B5BD-C889CAF472F7}"/>
    <dgm:cxn modelId="{33D38B4C-C7F6-47C5-B47B-44FD3FF7FC50}" type="presOf" srcId="{7B4D2A6A-C80D-4ECD-9B12-E37524CAB6C8}" destId="{59BD64F2-6C50-45C2-A3EF-B3505D0ED90E}" srcOrd="0" destOrd="6" presId="urn:microsoft.com/office/officeart/2005/8/layout/hList6"/>
    <dgm:cxn modelId="{EE7B311F-3FCE-47F4-BA98-E50B8A96FA7E}" type="presOf" srcId="{9EE49AF0-B703-473C-97E6-59FCF5ECFF24}" destId="{59BD64F2-6C50-45C2-A3EF-B3505D0ED90E}" srcOrd="0" destOrd="3" presId="urn:microsoft.com/office/officeart/2005/8/layout/hList6"/>
    <dgm:cxn modelId="{2392909D-CD1A-495D-A7A7-0969B9520E78}" srcId="{01F9F7C6-79B5-415D-8C4E-8A37E2ECD9B3}" destId="{9174F25A-9B43-4E5C-B923-6AC88AED4434}" srcOrd="1" destOrd="0" parTransId="{A6386E34-DEC0-43D3-A81B-9AFA22690FB9}" sibTransId="{EC77B530-3C3C-4855-B3CA-46451C31A5F6}"/>
    <dgm:cxn modelId="{1699C092-7055-445E-AD9D-157BE872AFAA}" srcId="{01F9F7C6-79B5-415D-8C4E-8A37E2ECD9B3}" destId="{8B338D7A-2604-4621-A879-92AC234921C3}" srcOrd="3" destOrd="0" parTransId="{98D88C1D-7C6D-4066-9FBC-2B99388C8775}" sibTransId="{ADC42DDA-A640-4B40-86B8-B3DE17A22BD5}"/>
    <dgm:cxn modelId="{BE6261BA-5C2C-4171-8A23-AAEFB5214B6D}" type="presOf" srcId="{FD79BC14-E6E8-4893-A6D9-7AFFB566269E}" destId="{0BA2724C-6B46-46CD-BF20-4B946E04B1AC}" srcOrd="0" destOrd="3" presId="urn:microsoft.com/office/officeart/2005/8/layout/hList6"/>
    <dgm:cxn modelId="{14AA58EC-AE24-4C9B-B001-1D31D15E0379}" type="presOf" srcId="{9832198C-9468-4311-9B4B-D074082D4F2B}" destId="{59BD64F2-6C50-45C2-A3EF-B3505D0ED90E}" srcOrd="0" destOrd="1" presId="urn:microsoft.com/office/officeart/2005/8/layout/hList6"/>
    <dgm:cxn modelId="{40BD46E2-60A5-4693-B9CA-D5AA6E23799B}" srcId="{A3F6B26B-C5BF-4B9D-A950-EB7FA0F4E579}" destId="{8EF4FCB9-BC69-410D-80C6-11ED13835F51}" srcOrd="0" destOrd="0" parTransId="{8F31D86B-2C4A-4599-844D-360473C4BBDF}" sibTransId="{330F9032-C44C-41D8-9EE9-9BFD2A4F6AEC}"/>
    <dgm:cxn modelId="{5B6EE3B6-900A-4FE9-91C7-7BDD7D0C2E7C}" type="presOf" srcId="{E83BBB06-489A-495B-962B-879883C3F5D9}" destId="{8C3717A0-FAF2-41BA-B4D6-0886F26E5A9B}" srcOrd="0" destOrd="8" presId="urn:microsoft.com/office/officeart/2005/8/layout/hList6"/>
    <dgm:cxn modelId="{B5A4FFEC-0AE3-4BE1-A986-7D6992FAC674}" srcId="{2C92F6D5-A2FC-4FD0-B81D-2253220D12E2}" destId="{23311661-323B-414C-977C-31FC37899419}" srcOrd="8" destOrd="0" parTransId="{93A34B91-D732-44D8-8085-090B03746197}" sibTransId="{6C344813-72B8-4989-8C02-7B169D7B2EBE}"/>
    <dgm:cxn modelId="{540D0E9D-6FF5-474D-86AC-F430ACB7453D}" type="presOf" srcId="{A589DB5A-0287-40F8-9A43-E2534EAF4E89}" destId="{FBF43B91-022C-40EA-B4AA-BB91348205D0}" srcOrd="0" destOrd="1" presId="urn:microsoft.com/office/officeart/2005/8/layout/hList6"/>
    <dgm:cxn modelId="{74799ACE-C372-4316-B1B1-9CFD97D99C04}" type="presOf" srcId="{62556A1A-D0E3-4718-8CA0-DB390B4C1114}" destId="{0ABD1D9E-365C-4D07-8187-486932852C00}" srcOrd="0" destOrd="1" presId="urn:microsoft.com/office/officeart/2005/8/layout/hList6"/>
    <dgm:cxn modelId="{BEDD6D84-08A3-4355-AFEC-F3D36733D517}" srcId="{7806ADAA-8213-4F57-8622-C5A78F9173C6}" destId="{1D4801DB-0856-48BC-A77C-32310A0032C5}" srcOrd="5" destOrd="0" parTransId="{5DCA488E-6A58-437A-B31D-2B21CFFAE5D4}" sibTransId="{8BC6260A-F744-4839-9CA0-4471C93EBACF}"/>
    <dgm:cxn modelId="{2A7EB6F2-F7FF-4858-AA86-2E05AAD605E7}" type="presOf" srcId="{F5BF5B3F-BF6F-4E60-A20F-6A03E869E8F6}" destId="{59BD64F2-6C50-45C2-A3EF-B3505D0ED90E}" srcOrd="0" destOrd="5" presId="urn:microsoft.com/office/officeart/2005/8/layout/hList6"/>
    <dgm:cxn modelId="{56D2189A-8165-46EC-B95E-7BD5DAB452C8}" srcId="{2C92F6D5-A2FC-4FD0-B81D-2253220D12E2}" destId="{E491A4B0-0347-4444-A4A2-D9973AE4A773}" srcOrd="6" destOrd="0" parTransId="{51FEF4D0-4DE8-41E7-ACD6-15C11FA40F39}" sibTransId="{C0D97869-DFD5-4E30-9B42-74C083819A8F}"/>
    <dgm:cxn modelId="{0DB207D8-31CA-40BF-819D-EBACFFF6AA39}" srcId="{1D4801DB-0856-48BC-A77C-32310A0032C5}" destId="{BA248EFD-7D13-4C7F-911D-2EEC10BBEE0D}" srcOrd="0" destOrd="0" parTransId="{DCF4BC96-4927-4A52-ADD4-062E834EC618}" sibTransId="{B2C7FC92-DEFA-480E-841A-9ADA5616AAD2}"/>
    <dgm:cxn modelId="{CB252C51-A70D-485C-80E0-EA487A7168F2}" type="presOf" srcId="{3957C074-1B5E-4715-99B9-B5F7D9EE9388}" destId="{0BA2724C-6B46-46CD-BF20-4B946E04B1AC}" srcOrd="0" destOrd="2" presId="urn:microsoft.com/office/officeart/2005/8/layout/hList6"/>
    <dgm:cxn modelId="{134EC97F-260F-47D4-AA93-199090A843EF}" type="presOf" srcId="{806AD16D-75E0-4428-BA87-0BC230B814D8}" destId="{D8AE1011-7C41-476A-AF04-E5DC82A6A4C3}" srcOrd="0" destOrd="1" presId="urn:microsoft.com/office/officeart/2005/8/layout/hList6"/>
    <dgm:cxn modelId="{DC725953-E536-492C-AA60-BC38DFA6D3B7}" srcId="{01F9F7C6-79B5-415D-8C4E-8A37E2ECD9B3}" destId="{F5BF5B3F-BF6F-4E60-A20F-6A03E869E8F6}" srcOrd="4" destOrd="0" parTransId="{BD0593CE-DA73-440D-B914-F2894B48B906}" sibTransId="{2813E355-392E-4975-81CB-63C85FC6E3C4}"/>
    <dgm:cxn modelId="{39F2B31A-BBB9-417E-8C11-8176BCE7E1EC}" srcId="{718E4B65-3B9A-43B7-8AFF-23CB9F574556}" destId="{3D24586F-0A03-4268-8FDE-5B29002C39A4}" srcOrd="1" destOrd="0" parTransId="{59B10665-49BA-44B7-89DD-00FC5D51F40C}" sibTransId="{2FFE9754-27B7-494B-B3C0-AFC2D65996C3}"/>
    <dgm:cxn modelId="{90CE2DC9-62BE-4408-8628-973EB7F41787}" srcId="{01F9F7C6-79B5-415D-8C4E-8A37E2ECD9B3}" destId="{9EE49AF0-B703-473C-97E6-59FCF5ECFF24}" srcOrd="2" destOrd="0" parTransId="{EB08FBEC-6C4A-4EBD-9444-D8F413C88AF8}" sibTransId="{BFC41F5A-65AA-4A0D-BDB1-D34CEF374B21}"/>
    <dgm:cxn modelId="{6A727F14-5B52-4812-AACC-3B70668FFBB0}" type="presOf" srcId="{98AC4844-99BB-49BA-8FCA-7B63CC33296B}" destId="{0ABD1D9E-365C-4D07-8187-486932852C00}" srcOrd="0" destOrd="4" presId="urn:microsoft.com/office/officeart/2005/8/layout/hList6"/>
    <dgm:cxn modelId="{0584DABF-5C4E-4583-B28E-44209D0C3622}" srcId="{718E4B65-3B9A-43B7-8AFF-23CB9F574556}" destId="{98AC4844-99BB-49BA-8FCA-7B63CC33296B}" srcOrd="3" destOrd="0" parTransId="{FE88B43F-D2DD-42E3-9A6F-C5EA2A1F2370}" sibTransId="{392EFDFC-790B-477B-A259-467D828422F8}"/>
    <dgm:cxn modelId="{CA91CD4D-89A2-4866-A672-5D1ED06EA017}" type="presOf" srcId="{1D4801DB-0856-48BC-A77C-32310A0032C5}" destId="{0BA2724C-6B46-46CD-BF20-4B946E04B1AC}" srcOrd="0" destOrd="0" presId="urn:microsoft.com/office/officeart/2005/8/layout/hList6"/>
    <dgm:cxn modelId="{1CE00B80-EB1D-434C-931F-481895D0A4C5}" type="presOf" srcId="{718E4B65-3B9A-43B7-8AFF-23CB9F574556}" destId="{0ABD1D9E-365C-4D07-8187-486932852C00}" srcOrd="0" destOrd="0" presId="urn:microsoft.com/office/officeart/2005/8/layout/hList6"/>
    <dgm:cxn modelId="{AC54EB8A-D43E-42CC-A93A-EDCAD7999DD0}" srcId="{2C92F6D5-A2FC-4FD0-B81D-2253220D12E2}" destId="{A5BC39E5-B6A4-43A4-9DBF-81D15F1EBE59}" srcOrd="7" destOrd="0" parTransId="{DA95295C-77D1-4059-8892-E71E7F38582A}" sibTransId="{21F4A5E4-4AFD-4711-94B4-660CB258CF65}"/>
    <dgm:cxn modelId="{84DE12D8-0C39-4F26-9BE1-968C54D1A52F}" type="presOf" srcId="{106A2FFF-FFAF-4962-A3F2-55B6FB7CC7CA}" destId="{59BD64F2-6C50-45C2-A3EF-B3505D0ED90E}" srcOrd="0" destOrd="7" presId="urn:microsoft.com/office/officeart/2005/8/layout/hList6"/>
    <dgm:cxn modelId="{037754CA-A1A4-4231-A7FE-9CEA1908C46C}" srcId="{1D4801DB-0856-48BC-A77C-32310A0032C5}" destId="{3957C074-1B5E-4715-99B9-B5F7D9EE9388}" srcOrd="1" destOrd="0" parTransId="{DC167DD8-C7AF-4B7B-A315-B8389DE515C1}" sibTransId="{B587D174-CC50-4B8A-8DEE-7DF650E46F24}"/>
    <dgm:cxn modelId="{ED1A7F94-4A20-4329-BDE0-9A748BD86085}" type="presOf" srcId="{A3F6B26B-C5BF-4B9D-A950-EB7FA0F4E579}" destId="{3BF75AD7-EFE1-47E0-A285-C535128EB6D1}" srcOrd="0" destOrd="0" presId="urn:microsoft.com/office/officeart/2005/8/layout/hList6"/>
    <dgm:cxn modelId="{2EFBEFCA-8A8C-4364-8ADA-0E9E5B9C72B8}" type="presOf" srcId="{3298C74D-72A5-4868-928A-F1B63028E478}" destId="{FBF43B91-022C-40EA-B4AA-BB91348205D0}" srcOrd="0" destOrd="0" presId="urn:microsoft.com/office/officeart/2005/8/layout/hList6"/>
    <dgm:cxn modelId="{AE8DBEAC-DB1E-4301-AF01-F5573816656F}" type="presOf" srcId="{5574D0EE-C6FA-45EA-A66B-DDD21D92B02A}" destId="{FBF43B91-022C-40EA-B4AA-BB91348205D0}" srcOrd="0" destOrd="4" presId="urn:microsoft.com/office/officeart/2005/8/layout/hList6"/>
    <dgm:cxn modelId="{8CEADD50-CBA1-4E8A-8F8C-42E02515248F}" type="presOf" srcId="{B04C8A0B-0CE0-43FA-AD01-8F6F22AD5584}" destId="{8C3717A0-FAF2-41BA-B4D6-0886F26E5A9B}" srcOrd="0" destOrd="5" presId="urn:microsoft.com/office/officeart/2005/8/layout/hList6"/>
    <dgm:cxn modelId="{4ADC0EC4-1C44-4BF1-9DAB-F36CA6308ABE}" srcId="{2C92F6D5-A2FC-4FD0-B81D-2253220D12E2}" destId="{806AD16D-75E0-4428-BA87-0BC230B814D8}" srcOrd="0" destOrd="0" parTransId="{F3999EB0-3E83-4421-8BC3-CCAA6F9C9E47}" sibTransId="{33794BAF-2D56-45D8-9EBC-340A48AE9F45}"/>
    <dgm:cxn modelId="{7B36075A-D597-4BFC-B854-A1A74660A66B}" srcId="{3298C74D-72A5-4868-928A-F1B63028E478}" destId="{5574D0EE-C6FA-45EA-A66B-DDD21D92B02A}" srcOrd="3" destOrd="0" parTransId="{CF55DC15-DD91-4852-8EB6-CB5FC5D5FB5D}" sibTransId="{141CF6D7-2266-4DA7-9B4F-CCB33598E05E}"/>
    <dgm:cxn modelId="{10CB792B-1222-4033-8AC5-4D1E51698162}" srcId="{1D4801DB-0856-48BC-A77C-32310A0032C5}" destId="{FD79BC14-E6E8-4893-A6D9-7AFFB566269E}" srcOrd="2" destOrd="0" parTransId="{E0BECE6A-42AE-4CE1-BD78-BC24E4DFBA6C}" sibTransId="{4C4FB30E-8E19-46BD-A5F5-A62AE2A32B57}"/>
    <dgm:cxn modelId="{87978F09-775F-455E-820A-5327CA090071}" type="presOf" srcId="{BCA1063C-2C7B-4726-972F-3C9D9D055DF6}" destId="{8C3717A0-FAF2-41BA-B4D6-0886F26E5A9B}" srcOrd="0" destOrd="6" presId="urn:microsoft.com/office/officeart/2005/8/layout/hList6"/>
    <dgm:cxn modelId="{9AD14120-C505-498F-816D-3CDE872B64F8}" srcId="{2C92F6D5-A2FC-4FD0-B81D-2253220D12E2}" destId="{21C49A88-AACB-402C-AC91-8A22D6EDFAE1}" srcOrd="2" destOrd="0" parTransId="{5F2B4EBE-97FE-4BAE-9580-BE1482F77349}" sibTransId="{D6A4A6CA-633D-446E-97AE-921713418254}"/>
    <dgm:cxn modelId="{D29125E9-FF17-4076-AFC1-8BCF18AFDE32}" type="presOf" srcId="{23311661-323B-414C-977C-31FC37899419}" destId="{D8AE1011-7C41-476A-AF04-E5DC82A6A4C3}" srcOrd="0" destOrd="9" presId="urn:microsoft.com/office/officeart/2005/8/layout/hList6"/>
    <dgm:cxn modelId="{F21E80E5-0580-48DE-ADC3-B7609E647206}" type="presOf" srcId="{812ACB26-BA2B-47E1-ADC4-F57193362A90}" destId="{FBF43B91-022C-40EA-B4AA-BB91348205D0}" srcOrd="0" destOrd="3" presId="urn:microsoft.com/office/officeart/2005/8/layout/hList6"/>
    <dgm:cxn modelId="{EE98756B-F61A-4327-88AB-378CAE062A04}" srcId="{C56253A0-BDF4-4A66-B1CF-F42D1BA6D446}" destId="{64BFF75A-1C66-4AF2-A3BA-381AC80ED8F6}" srcOrd="2" destOrd="0" parTransId="{E80FDBB6-343D-4EAE-A76F-CA2FAA5711DC}" sibTransId="{1B687781-733D-46AB-BF48-236A9446A475}"/>
    <dgm:cxn modelId="{543E088C-55E9-4B31-A168-DE13263ADCA6}" type="presOf" srcId="{2F5DC753-588A-4BB7-94CA-6A88BFF69555}" destId="{D8AE1011-7C41-476A-AF04-E5DC82A6A4C3}" srcOrd="0" destOrd="2" presId="urn:microsoft.com/office/officeart/2005/8/layout/hList6"/>
    <dgm:cxn modelId="{C6F30F1E-CAE8-4C57-98F3-4D99FD27AD2F}" type="presOf" srcId="{A5BC39E5-B6A4-43A4-9DBF-81D15F1EBE59}" destId="{D8AE1011-7C41-476A-AF04-E5DC82A6A4C3}" srcOrd="0" destOrd="8" presId="urn:microsoft.com/office/officeart/2005/8/layout/hList6"/>
    <dgm:cxn modelId="{CDCAADE0-5FE3-45C2-A649-833BF0BFA81F}" srcId="{C56253A0-BDF4-4A66-B1CF-F42D1BA6D446}" destId="{E6465E72-6313-403D-9766-C68C9A76DE80}" srcOrd="3" destOrd="0" parTransId="{DC628A63-539B-4206-B19A-D2CAA7D7870B}" sibTransId="{F5FE2A2F-4B65-4A2B-AE21-5677AB484B33}"/>
    <dgm:cxn modelId="{AA53BD0A-C886-41DF-A775-0A0E9B046E91}" type="presOf" srcId="{B12C3C4B-2352-4B94-8985-B65B3D229327}" destId="{D8AE1011-7C41-476A-AF04-E5DC82A6A4C3}" srcOrd="0" destOrd="4" presId="urn:microsoft.com/office/officeart/2005/8/layout/hList6"/>
    <dgm:cxn modelId="{955B110F-686F-49D5-B050-856F98A60E16}" type="presOf" srcId="{A2CBFD48-58DE-4A24-989A-7D2C7BB1A6D2}" destId="{D8AE1011-7C41-476A-AF04-E5DC82A6A4C3}" srcOrd="0" destOrd="6" presId="urn:microsoft.com/office/officeart/2005/8/layout/hList6"/>
    <dgm:cxn modelId="{B95AF2C6-F18E-47FC-84A9-4D5328EFDAF7}" srcId="{2C92F6D5-A2FC-4FD0-B81D-2253220D12E2}" destId="{A2CBFD48-58DE-4A24-989A-7D2C7BB1A6D2}" srcOrd="5" destOrd="0" parTransId="{7861E8F4-85DF-4267-B4C3-13D3A2962418}" sibTransId="{600196C9-457C-4A50-B8A8-BBA6553DDE7B}"/>
    <dgm:cxn modelId="{49378D65-9500-481C-9022-D54CDD655E58}" srcId="{C56253A0-BDF4-4A66-B1CF-F42D1BA6D446}" destId="{BCA1063C-2C7B-4726-972F-3C9D9D055DF6}" srcOrd="5" destOrd="0" parTransId="{3293FFFE-8B75-4AF5-8044-E30654071DFE}" sibTransId="{1C6B7458-0778-485F-A5B2-031C2BCAF69C}"/>
    <dgm:cxn modelId="{96DE8BB2-03A2-4170-8FA4-FC1298A27505}" type="presOf" srcId="{21C49A88-AACB-402C-AC91-8A22D6EDFAE1}" destId="{D8AE1011-7C41-476A-AF04-E5DC82A6A4C3}" srcOrd="0" destOrd="3" presId="urn:microsoft.com/office/officeart/2005/8/layout/hList6"/>
    <dgm:cxn modelId="{8F880DF4-828B-4319-B679-70895B94384C}" srcId="{C56253A0-BDF4-4A66-B1CF-F42D1BA6D446}" destId="{40A9742A-B7DE-4803-9A87-0707A990A3F1}" srcOrd="6" destOrd="0" parTransId="{F2B791EC-7082-4944-9850-F05093F12752}" sibTransId="{418A8D29-5F90-490D-BD6C-67428BD193CF}"/>
    <dgm:cxn modelId="{AA9B4278-738E-48E0-8EC6-218D0E749E36}" srcId="{7806ADAA-8213-4F57-8622-C5A78F9173C6}" destId="{718E4B65-3B9A-43B7-8AFF-23CB9F574556}" srcOrd="6" destOrd="0" parTransId="{9BF3770C-69BE-4552-B788-76928DCC2E78}" sibTransId="{8AB94D02-2316-4BAE-8838-636332734937}"/>
    <dgm:cxn modelId="{87C2C3C9-3344-457F-A382-CB13AB78A5F8}" type="presOf" srcId="{01F9F7C6-79B5-415D-8C4E-8A37E2ECD9B3}" destId="{59BD64F2-6C50-45C2-A3EF-B3505D0ED90E}" srcOrd="0" destOrd="0" presId="urn:microsoft.com/office/officeart/2005/8/layout/hList6"/>
    <dgm:cxn modelId="{8AAE1847-1580-444A-AC55-8FCE4C9F955D}" srcId="{C56253A0-BDF4-4A66-B1CF-F42D1BA6D446}" destId="{6305FFCD-4892-44B1-A81B-2950C097A5B0}" srcOrd="0" destOrd="0" parTransId="{69E79921-6DE7-4525-8F46-6F5103131224}" sibTransId="{F2424617-14F3-4F9D-ACBD-6CD5E18159E6}"/>
    <dgm:cxn modelId="{111064AF-81BC-4DAF-AA96-677544FF7EC8}" type="presOf" srcId="{3D24586F-0A03-4268-8FDE-5B29002C39A4}" destId="{0ABD1D9E-365C-4D07-8187-486932852C00}" srcOrd="0" destOrd="2" presId="urn:microsoft.com/office/officeart/2005/8/layout/hList6"/>
    <dgm:cxn modelId="{51F12A9B-CAE8-4B31-AC87-75F7CDC3D309}" type="presOf" srcId="{8EF4FCB9-BC69-410D-80C6-11ED13835F51}" destId="{3BF75AD7-EFE1-47E0-A285-C535128EB6D1}" srcOrd="0" destOrd="1" presId="urn:microsoft.com/office/officeart/2005/8/layout/hList6"/>
    <dgm:cxn modelId="{66884537-353A-426A-BEE3-C7BF462B977B}" type="presOf" srcId="{2002EB71-552C-47EB-B826-08BE444A5394}" destId="{3BF75AD7-EFE1-47E0-A285-C535128EB6D1}" srcOrd="0" destOrd="3" presId="urn:microsoft.com/office/officeart/2005/8/layout/hList6"/>
    <dgm:cxn modelId="{CD77EFF0-61AF-4AE0-A376-DEDF80368B0A}" type="presOf" srcId="{8B338D7A-2604-4621-A879-92AC234921C3}" destId="{59BD64F2-6C50-45C2-A3EF-B3505D0ED90E}" srcOrd="0" destOrd="4" presId="urn:microsoft.com/office/officeart/2005/8/layout/hList6"/>
    <dgm:cxn modelId="{806FE5B8-A78B-484D-95BB-F5922092F453}" type="presParOf" srcId="{FACD2818-9CC1-4F03-B07B-4AD8E01CCD0D}" destId="{D8AE1011-7C41-476A-AF04-E5DC82A6A4C3}" srcOrd="0" destOrd="0" presId="urn:microsoft.com/office/officeart/2005/8/layout/hList6"/>
    <dgm:cxn modelId="{F0EF420F-5831-4D97-8E97-800DBE8933E3}" type="presParOf" srcId="{FACD2818-9CC1-4F03-B07B-4AD8E01CCD0D}" destId="{832C573B-DED3-4170-A18E-369BF4923186}" srcOrd="1" destOrd="0" presId="urn:microsoft.com/office/officeart/2005/8/layout/hList6"/>
    <dgm:cxn modelId="{015C4E26-9968-4E09-8B64-169F9D6614A7}" type="presParOf" srcId="{FACD2818-9CC1-4F03-B07B-4AD8E01CCD0D}" destId="{8C3717A0-FAF2-41BA-B4D6-0886F26E5A9B}" srcOrd="2" destOrd="0" presId="urn:microsoft.com/office/officeart/2005/8/layout/hList6"/>
    <dgm:cxn modelId="{5B1A76B5-AECD-45C9-B84D-5B4600FFD27B}" type="presParOf" srcId="{FACD2818-9CC1-4F03-B07B-4AD8E01CCD0D}" destId="{C173D12A-08AB-4236-ABAB-75C5DB5AECC0}" srcOrd="3" destOrd="0" presId="urn:microsoft.com/office/officeart/2005/8/layout/hList6"/>
    <dgm:cxn modelId="{C791CBF4-4CDB-43A6-963C-030BD3938AC3}" type="presParOf" srcId="{FACD2818-9CC1-4F03-B07B-4AD8E01CCD0D}" destId="{59BD64F2-6C50-45C2-A3EF-B3505D0ED90E}" srcOrd="4" destOrd="0" presId="urn:microsoft.com/office/officeart/2005/8/layout/hList6"/>
    <dgm:cxn modelId="{1944704C-CEC2-4224-AA7B-B49E5A47E901}" type="presParOf" srcId="{FACD2818-9CC1-4F03-B07B-4AD8E01CCD0D}" destId="{13053CA0-5582-4397-81B3-C443E66E776A}" srcOrd="5" destOrd="0" presId="urn:microsoft.com/office/officeart/2005/8/layout/hList6"/>
    <dgm:cxn modelId="{699AE408-B917-4EDA-8450-0E149DEBEBF0}" type="presParOf" srcId="{FACD2818-9CC1-4F03-B07B-4AD8E01CCD0D}" destId="{FBF43B91-022C-40EA-B4AA-BB91348205D0}" srcOrd="6" destOrd="0" presId="urn:microsoft.com/office/officeart/2005/8/layout/hList6"/>
    <dgm:cxn modelId="{0384C064-F79A-43E4-AA67-50287A8D22E4}" type="presParOf" srcId="{FACD2818-9CC1-4F03-B07B-4AD8E01CCD0D}" destId="{BAC9AC06-2D0C-475E-A198-AB64D162A138}" srcOrd="7" destOrd="0" presId="urn:microsoft.com/office/officeart/2005/8/layout/hList6"/>
    <dgm:cxn modelId="{85873121-9076-45CB-99AE-1846BD49104B}" type="presParOf" srcId="{FACD2818-9CC1-4F03-B07B-4AD8E01CCD0D}" destId="{3BF75AD7-EFE1-47E0-A285-C535128EB6D1}" srcOrd="8" destOrd="0" presId="urn:microsoft.com/office/officeart/2005/8/layout/hList6"/>
    <dgm:cxn modelId="{6060C923-C03E-4902-8D1B-6B95A44A98C7}" type="presParOf" srcId="{FACD2818-9CC1-4F03-B07B-4AD8E01CCD0D}" destId="{4C12C616-E391-433E-AB66-B1EC4E41A45F}" srcOrd="9" destOrd="0" presId="urn:microsoft.com/office/officeart/2005/8/layout/hList6"/>
    <dgm:cxn modelId="{375F6F32-E8D4-4245-8590-6034C2DDA0E1}" type="presParOf" srcId="{FACD2818-9CC1-4F03-B07B-4AD8E01CCD0D}" destId="{0BA2724C-6B46-46CD-BF20-4B946E04B1AC}" srcOrd="10" destOrd="0" presId="urn:microsoft.com/office/officeart/2005/8/layout/hList6"/>
    <dgm:cxn modelId="{D987A1A0-9DE9-4D48-99FC-A43643BA9AF3}" type="presParOf" srcId="{FACD2818-9CC1-4F03-B07B-4AD8E01CCD0D}" destId="{6F2BF091-FA86-4915-8B26-0783B9BB7204}" srcOrd="11" destOrd="0" presId="urn:microsoft.com/office/officeart/2005/8/layout/hList6"/>
    <dgm:cxn modelId="{EB0C7DB4-7E47-42E5-84FD-81D40034AD10}" type="presParOf" srcId="{FACD2818-9CC1-4F03-B07B-4AD8E01CCD0D}" destId="{0ABD1D9E-365C-4D07-8187-486932852C00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C61C2-940E-4BC1-8D12-258B6D80DE8F}">
      <dsp:nvSpPr>
        <dsp:cNvPr id="0" name=""/>
        <dsp:cNvSpPr/>
      </dsp:nvSpPr>
      <dsp:spPr>
        <a:xfrm>
          <a:off x="2214579" y="1428757"/>
          <a:ext cx="2549983" cy="1220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1.</a:t>
          </a:r>
          <a:r>
            <a:rPr lang="zh-CN" altLang="en-US" sz="1500" kern="1200" dirty="0" smtClean="0"/>
            <a:t>围棋教师</a:t>
          </a:r>
          <a:endParaRPr lang="en-US" altLang="zh-CN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2.</a:t>
          </a:r>
          <a:r>
            <a:rPr lang="zh-CN" altLang="en-US" sz="1500" kern="1200" dirty="0" smtClean="0"/>
            <a:t>围棋机构管理人员</a:t>
          </a:r>
          <a:endParaRPr lang="en-US" altLang="zh-CN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3.</a:t>
          </a:r>
          <a:r>
            <a:rPr lang="zh-CN" altLang="en-US" sz="1500" kern="1200" dirty="0" smtClean="0"/>
            <a:t>围棋媒体</a:t>
          </a:r>
          <a:endParaRPr lang="zh-CN" altLang="en-US" sz="1500" kern="1200" dirty="0"/>
        </a:p>
      </dsp:txBody>
      <dsp:txXfrm>
        <a:off x="2214579" y="1428757"/>
        <a:ext cx="2549983" cy="1220504"/>
      </dsp:txXfrm>
    </dsp:sp>
    <dsp:sp modelId="{4BF141F0-0041-4778-BA05-48B9251E50C4}">
      <dsp:nvSpPr>
        <dsp:cNvPr id="0" name=""/>
        <dsp:cNvSpPr/>
      </dsp:nvSpPr>
      <dsp:spPr>
        <a:xfrm rot="12142579">
          <a:off x="695081" y="966703"/>
          <a:ext cx="1798786" cy="584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6F262-A612-4544-99F4-1D84A002C49C}">
      <dsp:nvSpPr>
        <dsp:cNvPr id="0" name=""/>
        <dsp:cNvSpPr/>
      </dsp:nvSpPr>
      <dsp:spPr>
        <a:xfrm>
          <a:off x="71454" y="445538"/>
          <a:ext cx="1382696" cy="941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围棋技术类课程</a:t>
          </a:r>
          <a:endParaRPr lang="zh-CN" altLang="en-US" sz="1800" kern="1200" dirty="0"/>
        </a:p>
      </dsp:txBody>
      <dsp:txXfrm>
        <a:off x="71454" y="445538"/>
        <a:ext cx="1382696" cy="941791"/>
      </dsp:txXfrm>
    </dsp:sp>
    <dsp:sp modelId="{869CFAC9-5FFE-4EE5-AE6A-67F5167770D1}">
      <dsp:nvSpPr>
        <dsp:cNvPr id="0" name=""/>
        <dsp:cNvSpPr/>
      </dsp:nvSpPr>
      <dsp:spPr>
        <a:xfrm rot="16224341">
          <a:off x="3058540" y="646753"/>
          <a:ext cx="877641" cy="584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3E078-71C7-4967-A77F-8C9112F7B0A9}">
      <dsp:nvSpPr>
        <dsp:cNvPr id="0" name=""/>
        <dsp:cNvSpPr/>
      </dsp:nvSpPr>
      <dsp:spPr>
        <a:xfrm>
          <a:off x="2500340" y="125955"/>
          <a:ext cx="2000255" cy="74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围棋教育类课程</a:t>
          </a:r>
          <a:endParaRPr lang="zh-CN" altLang="en-US" sz="1800" kern="1200" dirty="0"/>
        </a:p>
      </dsp:txBody>
      <dsp:txXfrm>
        <a:off x="2500340" y="125955"/>
        <a:ext cx="2000255" cy="748214"/>
      </dsp:txXfrm>
    </dsp:sp>
    <dsp:sp modelId="{FBC684BC-5F5E-4991-A3A8-4808DA728AC6}">
      <dsp:nvSpPr>
        <dsp:cNvPr id="0" name=""/>
        <dsp:cNvSpPr/>
      </dsp:nvSpPr>
      <dsp:spPr>
        <a:xfrm rot="20312352">
          <a:off x="4510171" y="989466"/>
          <a:ext cx="1812195" cy="5842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36FEA-36FA-4403-A617-6841B6B9DA5E}">
      <dsp:nvSpPr>
        <dsp:cNvPr id="0" name=""/>
        <dsp:cNvSpPr/>
      </dsp:nvSpPr>
      <dsp:spPr>
        <a:xfrm>
          <a:off x="5572170" y="374111"/>
          <a:ext cx="1374751" cy="115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围棋文化类课程</a:t>
          </a:r>
          <a:endParaRPr lang="zh-CN" altLang="en-US" sz="1800" kern="1200" dirty="0"/>
        </a:p>
      </dsp:txBody>
      <dsp:txXfrm>
        <a:off x="5572170" y="374111"/>
        <a:ext cx="1374751" cy="11519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E1011-7C41-476A-AF04-E5DC82A6A4C3}">
      <dsp:nvSpPr>
        <dsp:cNvPr id="0" name=""/>
        <dsp:cNvSpPr/>
      </dsp:nvSpPr>
      <dsp:spPr>
        <a:xfrm rot="16200000">
          <a:off x="-1808990" y="1808990"/>
          <a:ext cx="4525963" cy="9079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第一步</a:t>
          </a:r>
          <a:endParaRPr lang="ko-KR" altLang="en-US" sz="13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查找入学申请信息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登录网站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第一次报名截止时间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/>
            <a:t>6</a:t>
          </a:r>
          <a:r>
            <a:rPr lang="zh-CN" altLang="en-US" sz="1000" kern="1200" dirty="0" smtClean="0"/>
            <a:t>月</a:t>
          </a:r>
          <a:r>
            <a:rPr lang="en-US" altLang="zh-CN" sz="1000" kern="1200" dirty="0" smtClean="0"/>
            <a:t>15</a:t>
          </a:r>
          <a:r>
            <a:rPr lang="zh-CN" altLang="en-US" sz="1000" kern="1200" dirty="0" smtClean="0"/>
            <a:t>日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注：围棋专业报名截止日期</a:t>
          </a:r>
          <a:r>
            <a:rPr lang="zh-CN" altLang="en-US" sz="1000" kern="1200" dirty="0" smtClean="0"/>
            <a:t>：</a:t>
          </a:r>
          <a:r>
            <a:rPr lang="en-US" altLang="zh-CN" sz="1000" kern="1200" dirty="0" smtClean="0"/>
            <a:t>7</a:t>
          </a:r>
          <a:r>
            <a:rPr lang="zh-CN" altLang="en-US" sz="1000" kern="1200" dirty="0" smtClean="0"/>
            <a:t>月</a:t>
          </a:r>
          <a:r>
            <a:rPr lang="en-US" altLang="zh-CN" sz="1000" kern="1200" dirty="0" smtClean="0"/>
            <a:t>7</a:t>
          </a:r>
          <a:r>
            <a:rPr lang="zh-CN" altLang="en-US" sz="1000" kern="1200" dirty="0" smtClean="0"/>
            <a:t>日</a:t>
          </a:r>
          <a:endParaRPr lang="ko-KR" altLang="en-US" sz="1000" kern="1200" dirty="0"/>
        </a:p>
      </dsp:txBody>
      <dsp:txXfrm rot="16200000">
        <a:off x="-1808990" y="1808990"/>
        <a:ext cx="4525963" cy="907981"/>
      </dsp:txXfrm>
    </dsp:sp>
    <dsp:sp modelId="{8C3717A0-FAF2-41BA-B4D6-0886F26E5A9B}">
      <dsp:nvSpPr>
        <dsp:cNvPr id="0" name=""/>
        <dsp:cNvSpPr/>
      </dsp:nvSpPr>
      <dsp:spPr>
        <a:xfrm rot="16200000">
          <a:off x="-646072" y="1851490"/>
          <a:ext cx="4525963" cy="8229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第二步</a:t>
          </a:r>
          <a:endParaRPr lang="ko-KR" altLang="en-US" sz="13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网上填报申请书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网上提交中文申请书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用户名是姓名汉语拼音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密码是护照编码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</dsp:txBody>
      <dsp:txXfrm rot="16200000">
        <a:off x="-646072" y="1851490"/>
        <a:ext cx="4525963" cy="822982"/>
      </dsp:txXfrm>
    </dsp:sp>
    <dsp:sp modelId="{59BD64F2-6C50-45C2-A3EF-B3505D0ED90E}">
      <dsp:nvSpPr>
        <dsp:cNvPr id="0" name=""/>
        <dsp:cNvSpPr/>
      </dsp:nvSpPr>
      <dsp:spPr>
        <a:xfrm rot="16200000">
          <a:off x="495361" y="1846499"/>
          <a:ext cx="4525963" cy="8329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第三步</a:t>
          </a:r>
          <a:endParaRPr lang="en-US" altLang="zh-CN" sz="1300" kern="1200" dirty="0" smtClean="0"/>
        </a:p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300" kern="1200" dirty="0" smtClean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接受面试通知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参加北京面试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北京</a:t>
          </a:r>
          <a:r>
            <a:rPr lang="zh-CN" altLang="en-US" sz="1000" kern="1200" dirty="0" smtClean="0"/>
            <a:t>面试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</dsp:txBody>
      <dsp:txXfrm rot="16200000">
        <a:off x="495361" y="1846499"/>
        <a:ext cx="4525963" cy="832964"/>
      </dsp:txXfrm>
    </dsp:sp>
    <dsp:sp modelId="{FBF43B91-022C-40EA-B4AA-BB91348205D0}">
      <dsp:nvSpPr>
        <dsp:cNvPr id="0" name=""/>
        <dsp:cNvSpPr/>
      </dsp:nvSpPr>
      <dsp:spPr>
        <a:xfrm rot="16200000">
          <a:off x="1734158" y="1817943"/>
          <a:ext cx="4525963" cy="8900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第四步</a:t>
          </a:r>
          <a:endParaRPr lang="en-US" altLang="zh-CN" sz="1300" kern="1200" dirty="0" smtClean="0"/>
        </a:p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接收交费通知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交纳申请费，入学费，住宿费。（由于签证办理不成功，交费退还）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</dsp:txBody>
      <dsp:txXfrm rot="16200000">
        <a:off x="1734158" y="1817943"/>
        <a:ext cx="4525963" cy="890076"/>
      </dsp:txXfrm>
    </dsp:sp>
    <dsp:sp modelId="{3BF75AD7-EFE1-47E0-A285-C535128EB6D1}">
      <dsp:nvSpPr>
        <dsp:cNvPr id="0" name=""/>
        <dsp:cNvSpPr/>
      </dsp:nvSpPr>
      <dsp:spPr>
        <a:xfrm rot="16200000">
          <a:off x="2923418" y="1826047"/>
          <a:ext cx="4525963" cy="873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第五步</a:t>
          </a:r>
          <a:endParaRPr lang="en-US" altLang="zh-CN" sz="1300" kern="1200" dirty="0" smtClean="0"/>
        </a:p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接收正式入学通知书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了解韩国留学签证信息</a:t>
          </a:r>
          <a:endParaRPr lang="ko-KR" altLang="en-US" sz="1000" kern="1200" dirty="0"/>
        </a:p>
      </dsp:txBody>
      <dsp:txXfrm rot="16200000">
        <a:off x="2923418" y="1826047"/>
        <a:ext cx="4525963" cy="873868"/>
      </dsp:txXfrm>
    </dsp:sp>
    <dsp:sp modelId="{0BA2724C-6B46-46CD-BF20-4B946E04B1AC}">
      <dsp:nvSpPr>
        <dsp:cNvPr id="0" name=""/>
        <dsp:cNvSpPr/>
      </dsp:nvSpPr>
      <dsp:spPr>
        <a:xfrm rot="16200000">
          <a:off x="4136195" y="1858256"/>
          <a:ext cx="4525963" cy="80945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第六步</a:t>
          </a:r>
          <a:endParaRPr lang="en-US" altLang="zh-CN" sz="1300" kern="1200" dirty="0" smtClean="0"/>
        </a:p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前往辖区韩国使馆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办理留学签证</a:t>
          </a:r>
          <a:endParaRPr lang="ko-KR" altLang="en-US" sz="1000" kern="1200" dirty="0"/>
        </a:p>
      </dsp:txBody>
      <dsp:txXfrm rot="16200000">
        <a:off x="4136195" y="1858256"/>
        <a:ext cx="4525963" cy="809450"/>
      </dsp:txXfrm>
    </dsp:sp>
    <dsp:sp modelId="{0ABD1D9E-365C-4D07-8187-486932852C00}">
      <dsp:nvSpPr>
        <dsp:cNvPr id="0" name=""/>
        <dsp:cNvSpPr/>
      </dsp:nvSpPr>
      <dsp:spPr>
        <a:xfrm rot="16200000">
          <a:off x="5489027" y="1863144"/>
          <a:ext cx="4525963" cy="7996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84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第七步</a:t>
          </a:r>
          <a:endParaRPr lang="en-US" altLang="zh-CN" sz="1300" kern="1200" dirty="0" smtClean="0"/>
        </a:p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持</a:t>
          </a:r>
          <a:r>
            <a:rPr lang="en-US" altLang="zh-CN" sz="1000" kern="1200" dirty="0" smtClean="0"/>
            <a:t>D-2</a:t>
          </a:r>
          <a:r>
            <a:rPr lang="zh-CN" altLang="en-US" sz="1000" kern="1200" dirty="0" smtClean="0"/>
            <a:t>留学签证入境</a:t>
          </a: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办理各项入学手续</a:t>
          </a:r>
          <a:endParaRPr lang="ko-KR" altLang="en-US" sz="1000" kern="1200" dirty="0"/>
        </a:p>
      </dsp:txBody>
      <dsp:txXfrm rot="16200000">
        <a:off x="5489027" y="1863144"/>
        <a:ext cx="4525963" cy="799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F5508-CBB0-44BD-AA45-AE96CF6E8AD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AA88-5D6D-4813-9959-629D29EAF9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0297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62E5E-68EF-4FF9-A73D-4416BB9F73A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657D-BC58-4E17-82E9-AB11FDA30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946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DE28-0EB2-40EB-B7FF-5FE8D9DAC752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08DF-29C6-48E0-907E-168E2D7F2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abroadchn.mju.ac.kr/user/abroadcha/index.ac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46189"/>
            <a:ext cx="9144000" cy="69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071570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zh-CN" altLang="en-US" sz="4000" dirty="0" smtClean="0">
                <a:solidFill>
                  <a:srgbClr val="FFFF00"/>
                </a:solidFill>
              </a:rPr>
              <a:t>韩国明知大学围棋</a:t>
            </a:r>
            <a:r>
              <a:rPr lang="zh-CN" altLang="en-US" sz="4000" dirty="0" smtClean="0">
                <a:solidFill>
                  <a:srgbClr val="FFFF00"/>
                </a:solidFill>
              </a:rPr>
              <a:t>系招生公告</a:t>
            </a:r>
            <a:br>
              <a:rPr lang="zh-CN" altLang="en-US" sz="4000" dirty="0" smtClean="0">
                <a:solidFill>
                  <a:srgbClr val="FFFF00"/>
                </a:solidFill>
              </a:rPr>
            </a:br>
            <a:r>
              <a:rPr lang="en-US" altLang="zh-CN" sz="4000" dirty="0" smtClean="0">
                <a:solidFill>
                  <a:srgbClr val="FFFF00"/>
                </a:solidFill>
              </a:rPr>
              <a:t/>
            </a:r>
            <a:br>
              <a:rPr lang="en-US" altLang="zh-CN" sz="4000" dirty="0" smtClean="0">
                <a:solidFill>
                  <a:srgbClr val="FFFF00"/>
                </a:solidFill>
              </a:rPr>
            </a:br>
            <a:r>
              <a:rPr lang="en-US" altLang="zh-CN" sz="4000" dirty="0" smtClean="0">
                <a:solidFill>
                  <a:srgbClr val="FFFF00"/>
                </a:solidFill>
              </a:rPr>
              <a:t/>
            </a:r>
            <a:br>
              <a:rPr lang="en-US" altLang="zh-CN" sz="4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>Dept</a:t>
            </a:r>
            <a:r>
              <a:rPr lang="en-US" altLang="zh-CN" sz="2000" dirty="0" smtClean="0">
                <a:solidFill>
                  <a:srgbClr val="FFFF00"/>
                </a:solidFill>
              </a:rPr>
              <a:t>.</a:t>
            </a:r>
            <a:r>
              <a:rPr lang="zh-CN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</a:rPr>
              <a:t>of Baduk Studies</a:t>
            </a:r>
            <a:r>
              <a:rPr lang="zh-CN" altLang="en-US" sz="2000" dirty="0" smtClean="0">
                <a:solidFill>
                  <a:srgbClr val="FFFF00"/>
                </a:solidFill>
              </a:rPr>
              <a:t>， </a:t>
            </a:r>
            <a:r>
              <a:rPr lang="en-US" altLang="zh-CN" sz="2000" dirty="0" smtClean="0">
                <a:solidFill>
                  <a:srgbClr val="FFFF00"/>
                </a:solidFill>
              </a:rPr>
              <a:t>Myongji University</a:t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>weiqi@mju.ac.kr</a:t>
            </a:r>
            <a:br>
              <a:rPr lang="en-US" altLang="zh-CN" sz="2000" dirty="0" smtClean="0">
                <a:solidFill>
                  <a:srgbClr val="FFFF00"/>
                </a:solidFill>
              </a:rPr>
            </a:br>
            <a:r>
              <a:rPr lang="en-US" altLang="zh-CN" sz="2000" dirty="0" smtClean="0">
                <a:solidFill>
                  <a:srgbClr val="FFFF00"/>
                </a:solidFill>
              </a:rPr>
              <a:t>2016.05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6" name="Picture 2" descr="C:\Users\Administrator\Desktop\baduk teacher program\img_m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42437"/>
            <a:ext cx="970403" cy="998531"/>
          </a:xfrm>
          <a:prstGeom prst="rect">
            <a:avLst/>
          </a:prstGeom>
          <a:noFill/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Baduk Studies Dept.,Myongji University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FangSong" pitchFamily="49" charset="-122"/>
                <a:ea typeface="FangSong" pitchFamily="49" charset="-122"/>
              </a:rPr>
              <a:t>围棋系学生活动</a:t>
            </a:r>
            <a:endParaRPr lang="ko-KR" altLang="en-US" sz="3600" dirty="0"/>
          </a:p>
        </p:txBody>
      </p:sp>
      <p:pic>
        <p:nvPicPr>
          <p:cNvPr id="5" name="내용 개체 틀 4" descr="20090330130857977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534" y="2227186"/>
            <a:ext cx="4430795" cy="3146030"/>
          </a:xfrm>
        </p:spPr>
      </p:pic>
      <p:pic>
        <p:nvPicPr>
          <p:cNvPr id="7" name="내용 개체 틀 6" descr="200806101426559158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260850" cy="3184985"/>
          </a:xfrm>
        </p:spPr>
      </p:pic>
      <p:sp>
        <p:nvSpPr>
          <p:cNvPr id="6" name="TextBox 5"/>
          <p:cNvSpPr txBox="1"/>
          <p:nvPr/>
        </p:nvSpPr>
        <p:spPr>
          <a:xfrm>
            <a:off x="1475656" y="551723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MT</a:t>
            </a:r>
            <a:r>
              <a:rPr lang="zh-CN" altLang="en-US" b="1" dirty="0" smtClean="0"/>
              <a:t>团队集体活动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517232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n-ea"/>
              </a:rPr>
              <a:t>围棋系</a:t>
            </a:r>
            <a:r>
              <a:rPr lang="zh-CN" altLang="ko-KR" b="1" dirty="0" smtClean="0">
                <a:latin typeface="+mn-ea"/>
              </a:rPr>
              <a:t>开设</a:t>
            </a:r>
            <a:r>
              <a:rPr lang="en-US" altLang="zh-CN" b="1" dirty="0" smtClean="0">
                <a:latin typeface="+mn-ea"/>
              </a:rPr>
              <a:t>10</a:t>
            </a:r>
            <a:r>
              <a:rPr lang="zh-CN" altLang="en-US" b="1" dirty="0" smtClean="0">
                <a:latin typeface="+mn-ea"/>
              </a:rPr>
              <a:t>周年</a:t>
            </a:r>
            <a:endParaRPr lang="ko-KR" altLang="en-US" b="1" dirty="0">
              <a:latin typeface="+mn-ea"/>
            </a:endParaRPr>
          </a:p>
        </p:txBody>
      </p:sp>
      <p:pic>
        <p:nvPicPr>
          <p:cNvPr id="9" name="Picture 2" descr="C:\Users\조영민1\Desktop\학과소개ppt자료\Myongji_ui[1096612521736]\9_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37312"/>
            <a:ext cx="2534168" cy="598884"/>
          </a:xfrm>
          <a:prstGeom prst="rect">
            <a:avLst/>
          </a:prstGeom>
          <a:noFill/>
        </p:spPr>
      </p:pic>
      <p:pic>
        <p:nvPicPr>
          <p:cNvPr id="1026" name="Picture 2" descr="F:\三星手机\20150912_130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383195"/>
            <a:ext cx="4429156" cy="283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sz="4000" b="1" dirty="0" smtClean="0">
                <a:latin typeface="FangSong" pitchFamily="49" charset="-122"/>
                <a:ea typeface="FangSong" pitchFamily="49" charset="-122"/>
              </a:rPr>
              <a:t/>
            </a:r>
            <a:br>
              <a:rPr lang="en-US" altLang="zh-CN" sz="4000" b="1" dirty="0" smtClean="0">
                <a:latin typeface="FangSong" pitchFamily="49" charset="-122"/>
                <a:ea typeface="FangSong" pitchFamily="49" charset="-122"/>
              </a:rPr>
            </a:br>
            <a:r>
              <a:rPr lang="zh-CN" altLang="en-US" sz="4000" b="1" dirty="0" smtClean="0">
                <a:latin typeface="FangSong" pitchFamily="49" charset="-122"/>
                <a:ea typeface="FangSong" pitchFamily="49" charset="-122"/>
              </a:rPr>
              <a:t>围棋推广</a:t>
            </a:r>
            <a:r>
              <a:rPr lang="en-US" altLang="zh-CN" sz="3600" b="1" dirty="0" smtClean="0">
                <a:latin typeface="FangSong" pitchFamily="49" charset="-122"/>
                <a:ea typeface="FangSong" pitchFamily="49" charset="-122"/>
              </a:rPr>
              <a:t/>
            </a:r>
            <a:br>
              <a:rPr lang="en-US" altLang="zh-CN" sz="3600" b="1" dirty="0" smtClean="0">
                <a:latin typeface="FangSong" pitchFamily="49" charset="-122"/>
                <a:ea typeface="FangSong" pitchFamily="49" charset="-122"/>
              </a:rPr>
            </a:br>
            <a:endParaRPr lang="ko-KR" altLang="en-US" sz="3600" dirty="0"/>
          </a:p>
        </p:txBody>
      </p:sp>
      <p:pic>
        <p:nvPicPr>
          <p:cNvPr id="5" name="내용 개체 틀 4" descr="2010083011145492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802" y="2204864"/>
            <a:ext cx="4316288" cy="2965624"/>
          </a:xfrm>
        </p:spPr>
      </p:pic>
      <p:pic>
        <p:nvPicPr>
          <p:cNvPr id="6" name="내용 개체 틀 5" descr="201008301121005569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81805" y="2204864"/>
            <a:ext cx="4448436" cy="2965624"/>
          </a:xfrm>
        </p:spPr>
      </p:pic>
      <p:sp>
        <p:nvSpPr>
          <p:cNvPr id="7" name="TextBox 6"/>
          <p:cNvSpPr txBox="1"/>
          <p:nvPr/>
        </p:nvSpPr>
        <p:spPr>
          <a:xfrm>
            <a:off x="142844" y="1071546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2010</a:t>
            </a:r>
            <a:r>
              <a:rPr lang="zh-CN" altLang="en-US" dirty="0" smtClean="0"/>
              <a:t>年，在首尔市政府广场，举办围棋庆典宣传活动。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围棋系教授们的风采                                       展板前的围棋爱好者和教授签名活动</a:t>
            </a:r>
            <a:endParaRPr lang="ko-KR" altLang="en-US" b="1" dirty="0"/>
          </a:p>
        </p:txBody>
      </p:sp>
      <p:pic>
        <p:nvPicPr>
          <p:cNvPr id="11" name="Picture 2" descr="C:\Users\조영민1\Desktop\학과소개ppt자료\Myongji_ui[1096612521736]\9_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37312"/>
            <a:ext cx="2534168" cy="598884"/>
          </a:xfrm>
          <a:prstGeom prst="rect">
            <a:avLst/>
          </a:prstGeom>
          <a:noFill/>
        </p:spPr>
      </p:pic>
      <p:pic>
        <p:nvPicPr>
          <p:cNvPr id="12" name="내용 개체 틀 14" descr="20081007153057525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214554"/>
            <a:ext cx="1274255" cy="928694"/>
          </a:xfrm>
          <a:prstGeom prst="rect">
            <a:avLst/>
          </a:prstGeom>
        </p:spPr>
      </p:pic>
      <p:pic>
        <p:nvPicPr>
          <p:cNvPr id="13" name="내용 개체 틀 6" descr="080931.jpg"/>
          <p:cNvPicPr>
            <a:picLocks noChangeAspect="1"/>
          </p:cNvPicPr>
          <p:nvPr/>
        </p:nvPicPr>
        <p:blipFill>
          <a:blip r:embed="rId6" cstate="print"/>
          <a:srcRect t="15152"/>
          <a:stretch>
            <a:fillRect/>
          </a:stretch>
        </p:blipFill>
        <p:spPr>
          <a:xfrm>
            <a:off x="3143240" y="4357694"/>
            <a:ext cx="1354535" cy="80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参与围棋各项活动</a:t>
            </a:r>
            <a:endParaRPr lang="ko-KR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071562"/>
          <a:ext cx="8229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571504"/>
                <a:gridCol w="571504"/>
                <a:gridCol w="3471858"/>
              </a:tblGrid>
              <a:tr h="380997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 smtClean="0"/>
                        <a:t>参加江南郑寿铉教授围棋讲座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 smtClean="0"/>
                        <a:t>围棋体验活动参与者合影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80997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 smtClean="0"/>
                        <a:t>参加高丽大学大学生围棋比赛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 smtClean="0"/>
                        <a:t>与围棋系韩国学生会会长合影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80997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 smtClean="0"/>
                        <a:t>中日韩围棋友谊交流赛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sz="1200" dirty="0" smtClean="0"/>
                        <a:t>中国学生参加校园</a:t>
                      </a:r>
                      <a:r>
                        <a:rPr lang="en-US" altLang="zh-CN" sz="1200" dirty="0" err="1" smtClean="0"/>
                        <a:t>GameDay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 descr="C:\Users\Administrator\Documents\Tencent Files\275340178\FileRecv\MobileFile\20151104_18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500462" cy="1714488"/>
          </a:xfrm>
          <a:prstGeom prst="rect">
            <a:avLst/>
          </a:prstGeom>
          <a:noFill/>
        </p:spPr>
      </p:pic>
      <p:pic>
        <p:nvPicPr>
          <p:cNvPr id="6" name="Picture 6" descr="C:\Users\Administrator\Documents\Tencent Files\275340178\FileRecv\MobileFile\mmexport1446722479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286148" cy="1848458"/>
          </a:xfrm>
          <a:prstGeom prst="rect">
            <a:avLst/>
          </a:prstGeom>
          <a:noFill/>
        </p:spPr>
      </p:pic>
      <p:pic>
        <p:nvPicPr>
          <p:cNvPr id="7" name="Picture 5" descr="C:\Users\Administrator\Documents\Tencent Files\275340178\FileRecv\MobileFile\144679185654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3571900" cy="1643074"/>
          </a:xfrm>
          <a:prstGeom prst="rect">
            <a:avLst/>
          </a:prstGeom>
          <a:noFill/>
        </p:spPr>
      </p:pic>
      <p:pic>
        <p:nvPicPr>
          <p:cNvPr id="8" name="Picture 4" descr="C:\Users\Administrator\Documents\Tencent Files\275340178\FileRecv\MobileFile\144679183744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071810"/>
            <a:ext cx="3428992" cy="1714512"/>
          </a:xfrm>
          <a:prstGeom prst="rect">
            <a:avLst/>
          </a:prstGeom>
          <a:noFill/>
        </p:spPr>
      </p:pic>
      <p:pic>
        <p:nvPicPr>
          <p:cNvPr id="9" name="Picture 2" descr="F:\三星手机\20150908_1938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857760"/>
            <a:ext cx="3519353" cy="1785914"/>
          </a:xfrm>
          <a:prstGeom prst="rect">
            <a:avLst/>
          </a:prstGeom>
          <a:noFill/>
        </p:spPr>
      </p:pic>
      <p:pic>
        <p:nvPicPr>
          <p:cNvPr id="10" name="Picture 3" descr="F:\三星手机\20150912_1336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3" y="4880097"/>
            <a:ext cx="3429024" cy="176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en-US" sz="3600" dirty="0" smtClean="0"/>
              <a:t>国际交流活动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zh-CN" sz="2000" dirty="0" smtClean="0"/>
              <a:t>日本大阪商业大学、香港大学联盟、新加坡大学联盟、应氏杯大学生赛、欧洲围棋大会、泰国世界大学生围棋赛</a:t>
            </a:r>
            <a:r>
              <a:rPr lang="zh-CN" altLang="zh-CN" sz="3200" dirty="0" smtClean="0"/>
              <a:t/>
            </a:r>
            <a:br>
              <a:rPr lang="zh-CN" altLang="zh-CN" sz="3200" dirty="0" smtClean="0"/>
            </a:br>
            <a:endParaRPr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2145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71464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내용 개체 틀 4" descr="02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559368" cy="2294562"/>
          </a:xfrm>
          <a:prstGeom prst="rect">
            <a:avLst/>
          </a:prstGeom>
        </p:spPr>
      </p:pic>
      <p:pic>
        <p:nvPicPr>
          <p:cNvPr id="7" name="내용 개체 틀 5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3571900" cy="2244754"/>
          </a:xfrm>
          <a:prstGeom prst="rect">
            <a:avLst/>
          </a:prstGeom>
        </p:spPr>
      </p:pic>
      <p:pic>
        <p:nvPicPr>
          <p:cNvPr id="8" name="내용 개체 틀 4" descr="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2"/>
            <a:ext cx="3571900" cy="2384827"/>
          </a:xfrm>
          <a:prstGeom prst="rect">
            <a:avLst/>
          </a:prstGeom>
        </p:spPr>
      </p:pic>
      <p:pic>
        <p:nvPicPr>
          <p:cNvPr id="9" name="내용 개체 틀 13" descr="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8187" y="3714752"/>
            <a:ext cx="3595713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中韩交流</a:t>
            </a:r>
            <a:endParaRPr lang="zh-CN" altLang="en-US" sz="3600" dirty="0"/>
          </a:p>
        </p:txBody>
      </p:sp>
      <p:pic>
        <p:nvPicPr>
          <p:cNvPr id="7" name="Picture 2" descr="C:\Users\Administrator\Desktop\baduk teacher program\明知上外签协议（校长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214422"/>
            <a:ext cx="4080126" cy="27146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260" t="18436" r="17048"/>
          <a:stretch>
            <a:fillRect/>
          </a:stretch>
        </p:blipFill>
        <p:spPr bwMode="auto">
          <a:xfrm>
            <a:off x="5072066" y="1214422"/>
            <a:ext cx="3195389" cy="270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659" t="15494" b="20314"/>
          <a:stretch>
            <a:fillRect/>
          </a:stretch>
        </p:blipFill>
        <p:spPr bwMode="auto">
          <a:xfrm>
            <a:off x="2000232" y="4286256"/>
            <a:ext cx="48577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2434" y="42957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392906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明知大学校长与上海外国语大学校长签约</a:t>
            </a:r>
            <a:endParaRPr lang="zh-CN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392906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围棋系师生访问武汉体育大学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642939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围棋系师生访问上海外国语大学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b="1" dirty="0" smtClean="0">
                <a:latin typeface="新宋体" pitchFamily="49" charset="-122"/>
                <a:ea typeface="新宋体" pitchFamily="49" charset="-122"/>
              </a:rPr>
              <a:t>就业前景</a:t>
            </a:r>
            <a:endParaRPr lang="ko-KR" altLang="en-US" sz="3600" b="1" dirty="0" smtClean="0">
              <a:latin typeface="新宋体" pitchFamily="49" charset="-122"/>
            </a:endParaRPr>
          </a:p>
        </p:txBody>
      </p:sp>
      <p:pic>
        <p:nvPicPr>
          <p:cNvPr id="24579" name="내용 개체 틀 4" descr="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85875"/>
            <a:ext cx="4495800" cy="4286250"/>
          </a:xfrm>
        </p:spPr>
      </p:pic>
      <p:pic>
        <p:nvPicPr>
          <p:cNvPr id="24580" name="내용 개체 틀 5" descr="0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714487"/>
            <a:ext cx="4643437" cy="3857637"/>
          </a:xfrm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633413" y="5848350"/>
            <a:ext cx="25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Tw Cen MT"/>
                <a:ea typeface="华文仿宋"/>
                <a:cs typeface="华文仿宋"/>
              </a:rPr>
              <a:t> </a:t>
            </a:r>
            <a:endParaRPr lang="ko-KR" altLang="en-US" b="1">
              <a:latin typeface="Tw Cen MT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500688" y="5827713"/>
            <a:ext cx="2703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 dirty="0">
                <a:latin typeface="Tw Cen MT"/>
                <a:ea typeface="华文仿宋"/>
                <a:cs typeface="华文仿宋"/>
              </a:rPr>
              <a:t>围棋系 就业率 </a:t>
            </a:r>
            <a:r>
              <a:rPr lang="zh-CN" altLang="en-US" b="1" dirty="0" smtClean="0">
                <a:latin typeface="Tw Cen MT"/>
                <a:ea typeface="华文仿宋"/>
                <a:cs typeface="华文仿宋"/>
              </a:rPr>
              <a:t>百</a:t>
            </a:r>
            <a:r>
              <a:rPr lang="zh-CN" altLang="en-US" b="1" dirty="0">
                <a:latin typeface="Tw Cen MT"/>
                <a:ea typeface="华文仿宋"/>
                <a:cs typeface="华文仿宋"/>
              </a:rPr>
              <a:t>战百胜 </a:t>
            </a:r>
            <a:endParaRPr lang="ko-KR" altLang="en-US" b="1" dirty="0">
              <a:latin typeface="Tw Cen MT"/>
            </a:endParaRPr>
          </a:p>
        </p:txBody>
      </p:sp>
      <p:pic>
        <p:nvPicPr>
          <p:cNvPr id="24583" name="Picture 2" descr="C:\Users\조영민1\Desktop\학과소개ppt자료\Myongji_ui[1096612521736]\9_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6237288"/>
            <a:ext cx="25336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68280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明知大学入学申请程序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200" dirty="0" smtClean="0"/>
              <a:t>报名网址 </a:t>
            </a:r>
            <a:r>
              <a:rPr lang="en-US" altLang="zh-CN" sz="2200" dirty="0" smtClean="0"/>
              <a:t> </a:t>
            </a:r>
            <a:r>
              <a:rPr lang="en-US" altLang="zh-CN" sz="2200" dirty="0" smtClean="0">
                <a:hlinkClick r:id="rId2"/>
              </a:rPr>
              <a:t>http://abroadchn.mju.ac.kr/user/abroadcha/index.action</a:t>
            </a:r>
            <a:r>
              <a:rPr lang="en-US" altLang="zh-CN" sz="2200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ko-KR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</p:nvPr>
        </p:nvGraphicFramePr>
        <p:xfrm>
          <a:off x="500034" y="1571612"/>
          <a:ext cx="825820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留学费用预算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3143272"/>
                <a:gridCol w="347185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zh-CN" altLang="en-US" dirty="0" smtClean="0"/>
                        <a:t>学费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报名费</a:t>
                      </a:r>
                      <a:r>
                        <a:rPr lang="en-US" altLang="zh-CN" dirty="0" smtClean="0"/>
                        <a:t>12</a:t>
                      </a:r>
                      <a:r>
                        <a:rPr lang="zh-CN" altLang="en-US" dirty="0" smtClean="0"/>
                        <a:t>万韩元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提交申请时交纳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入学金</a:t>
                      </a:r>
                      <a:r>
                        <a:rPr lang="en-US" altLang="zh-CN" dirty="0" smtClean="0"/>
                        <a:t>88</a:t>
                      </a:r>
                      <a:r>
                        <a:rPr lang="zh-CN" altLang="en-US" dirty="0" smtClean="0"/>
                        <a:t>万韩元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材料审核通过后交纳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艺术体育学院 </a:t>
                      </a:r>
                      <a:r>
                        <a:rPr lang="en-US" altLang="zh-CN" dirty="0" smtClean="0"/>
                        <a:t>: 4,521,000~4,935,000</a:t>
                      </a:r>
                      <a:r>
                        <a:rPr lang="zh-CN" altLang="en-US" smtClean="0"/>
                        <a:t>韩</a:t>
                      </a:r>
                      <a:r>
                        <a:rPr lang="zh-CN" altLang="en-US" dirty="0" smtClean="0"/>
                        <a:t>元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第一学期免</a:t>
                      </a:r>
                      <a:r>
                        <a:rPr lang="en-US" altLang="zh-CN" dirty="0" smtClean="0"/>
                        <a:t>40%</a:t>
                      </a:r>
                      <a:r>
                        <a:rPr lang="zh-CN" altLang="en-US" dirty="0" smtClean="0"/>
                        <a:t>学费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到达学校后交纳。</a:t>
                      </a:r>
                      <a:r>
                        <a:rPr lang="en-US" altLang="zh-CN" dirty="0" smtClean="0"/>
                        <a:t>4.0</a:t>
                      </a:r>
                      <a:r>
                        <a:rPr lang="zh-CN" altLang="en-US" dirty="0" smtClean="0"/>
                        <a:t>以上全额奖学金免学费</a:t>
                      </a:r>
                      <a:r>
                        <a:rPr lang="en-US" altLang="zh-CN" dirty="0" smtClean="0"/>
                        <a:t>; 3.5</a:t>
                      </a:r>
                      <a:r>
                        <a:rPr lang="zh-CN" altLang="en-US" dirty="0" smtClean="0"/>
                        <a:t>以上</a:t>
                      </a:r>
                      <a:r>
                        <a:rPr lang="en-US" altLang="zh-CN" dirty="0" smtClean="0"/>
                        <a:t>70%</a:t>
                      </a:r>
                      <a:r>
                        <a:rPr lang="zh-CN" altLang="en-US" dirty="0" smtClean="0"/>
                        <a:t>奖学金</a:t>
                      </a:r>
                      <a:r>
                        <a:rPr lang="en-US" altLang="zh-CN" dirty="0" smtClean="0"/>
                        <a:t>; 3.0</a:t>
                      </a:r>
                      <a:r>
                        <a:rPr lang="zh-CN" altLang="en-US" dirty="0" smtClean="0"/>
                        <a:t>以上</a:t>
                      </a:r>
                      <a:r>
                        <a:rPr lang="en-US" altLang="zh-CN" dirty="0" smtClean="0"/>
                        <a:t>50%</a:t>
                      </a:r>
                      <a:r>
                        <a:rPr lang="zh-CN" altLang="en-US" dirty="0" smtClean="0"/>
                        <a:t>奖学金；</a:t>
                      </a:r>
                      <a:r>
                        <a:rPr lang="en-US" altLang="zh-CN" dirty="0" smtClean="0"/>
                        <a:t>2.5</a:t>
                      </a:r>
                      <a:r>
                        <a:rPr lang="zh-CN" altLang="en-US" dirty="0" smtClean="0"/>
                        <a:t>以上</a:t>
                      </a:r>
                      <a:r>
                        <a:rPr lang="en-US" altLang="zh-CN" dirty="0" smtClean="0"/>
                        <a:t>40%</a:t>
                      </a:r>
                      <a:r>
                        <a:rPr lang="zh-CN" altLang="en-US" dirty="0" smtClean="0"/>
                        <a:t>奖学金；及格以上</a:t>
                      </a:r>
                      <a:r>
                        <a:rPr lang="en-US" altLang="zh-CN" dirty="0" smtClean="0"/>
                        <a:t>20%</a:t>
                      </a:r>
                      <a:r>
                        <a:rPr lang="zh-CN" altLang="en-US" dirty="0" smtClean="0"/>
                        <a:t>奖学金。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</a:t>
                      </a:r>
                      <a:r>
                        <a:rPr lang="zh-CN" altLang="en-US" dirty="0" smtClean="0"/>
                        <a:t>生活费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住宿费和餐费约</a:t>
                      </a:r>
                      <a:r>
                        <a:rPr lang="en-US" altLang="zh-CN" dirty="0" smtClean="0"/>
                        <a:t>2,500</a:t>
                      </a:r>
                      <a:r>
                        <a:rPr lang="zh-CN" altLang="en-US" dirty="0" smtClean="0"/>
                        <a:t>元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每学期</a:t>
                      </a:r>
                      <a:r>
                        <a:rPr lang="en-US" altLang="zh-CN" dirty="0" smtClean="0"/>
                        <a:t>16</a:t>
                      </a:r>
                      <a:r>
                        <a:rPr lang="zh-CN" altLang="en-US" dirty="0" smtClean="0"/>
                        <a:t>周，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个月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零用钱约</a:t>
                      </a:r>
                      <a:r>
                        <a:rPr lang="en-US" altLang="zh-CN" dirty="0" smtClean="0"/>
                        <a:t>500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另外</a:t>
                      </a:r>
                      <a:r>
                        <a:rPr lang="en-US" altLang="zh-CN" dirty="0" smtClean="0"/>
                        <a:t>: </a:t>
                      </a:r>
                      <a:r>
                        <a:rPr lang="zh-CN" altLang="en-US" dirty="0" smtClean="0"/>
                        <a:t>打工</a:t>
                      </a:r>
                      <a:r>
                        <a:rPr lang="en-US" altLang="zh-CN" dirty="0" smtClean="0"/>
                        <a:t>1500-2000</a:t>
                      </a:r>
                      <a:r>
                        <a:rPr lang="zh-CN" altLang="en-US" dirty="0" smtClean="0"/>
                        <a:t>元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月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</a:t>
                      </a:r>
                      <a:r>
                        <a:rPr lang="zh-CN" altLang="en-US" dirty="0" smtClean="0"/>
                        <a:t>交通费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每学期往返机票约</a:t>
                      </a:r>
                      <a:r>
                        <a:rPr lang="en-US" altLang="zh-CN" dirty="0" smtClean="0"/>
                        <a:t>2000</a:t>
                      </a:r>
                      <a:r>
                        <a:rPr lang="zh-CN" altLang="en-US" dirty="0" smtClean="0"/>
                        <a:t>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조영민1\Desktop\학과소개ppt자료\Myongji_ui[1096612521736]\9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857892"/>
            <a:ext cx="25336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新宋体" pitchFamily="49" charset="-122"/>
                <a:ea typeface="新宋体" pitchFamily="49" charset="-122"/>
              </a:rPr>
              <a:t>留学生手册和</a:t>
            </a:r>
            <a:r>
              <a:rPr lang="en-US" altLang="zh-CN" sz="3600" b="1" dirty="0" smtClean="0">
                <a:latin typeface="新宋体" pitchFamily="49" charset="-122"/>
                <a:ea typeface="新宋体" pitchFamily="49" charset="-122"/>
              </a:rPr>
              <a:t>FAQ</a:t>
            </a:r>
            <a:r>
              <a:rPr lang="zh-CN" altLang="en-US" sz="3600" b="1" dirty="0" smtClean="0">
                <a:latin typeface="新宋体" pitchFamily="49" charset="-122"/>
                <a:ea typeface="新宋体" pitchFamily="49" charset="-122"/>
              </a:rPr>
              <a:t>单页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525963"/>
          </a:xfrm>
        </p:spPr>
        <p:txBody>
          <a:bodyPr/>
          <a:lstStyle/>
          <a:p>
            <a:r>
              <a:rPr lang="en-US" altLang="zh-CN" dirty="0" smtClean="0">
                <a:cs typeface="华文仿宋"/>
              </a:rPr>
              <a:t>1.</a:t>
            </a:r>
            <a:r>
              <a:rPr lang="zh-CN" altLang="en-US" dirty="0" smtClean="0">
                <a:cs typeface="华文仿宋"/>
              </a:rPr>
              <a:t> 如何申请入学</a:t>
            </a:r>
            <a:endParaRPr lang="en-US" altLang="zh-CN" dirty="0" smtClean="0">
              <a:cs typeface="华文仿宋"/>
            </a:endParaRPr>
          </a:p>
          <a:p>
            <a:r>
              <a:rPr lang="en-US" altLang="zh-CN" dirty="0" smtClean="0">
                <a:cs typeface="华文仿宋"/>
              </a:rPr>
              <a:t>2. </a:t>
            </a:r>
            <a:r>
              <a:rPr lang="zh-CN" altLang="en-US" dirty="0" smtClean="0">
                <a:cs typeface="华文仿宋"/>
              </a:rPr>
              <a:t>奖学金</a:t>
            </a:r>
            <a:endParaRPr lang="en-US" altLang="zh-CN" dirty="0" smtClean="0">
              <a:cs typeface="华文仿宋"/>
            </a:endParaRPr>
          </a:p>
          <a:p>
            <a:r>
              <a:rPr lang="en-US" altLang="zh-CN" dirty="0" smtClean="0">
                <a:cs typeface="华文仿宋"/>
              </a:rPr>
              <a:t>3. </a:t>
            </a:r>
            <a:r>
              <a:rPr lang="zh-CN" altLang="en-US" dirty="0" smtClean="0">
                <a:cs typeface="华文仿宋"/>
              </a:rPr>
              <a:t>住宿</a:t>
            </a:r>
            <a:endParaRPr lang="en-US" altLang="zh-CN" dirty="0" smtClean="0">
              <a:cs typeface="华文仿宋"/>
            </a:endParaRPr>
          </a:p>
          <a:p>
            <a:r>
              <a:rPr lang="en-US" altLang="zh-CN" dirty="0" smtClean="0">
                <a:cs typeface="华文仿宋"/>
              </a:rPr>
              <a:t>4. </a:t>
            </a:r>
            <a:r>
              <a:rPr lang="zh-CN" altLang="en-US" dirty="0" smtClean="0">
                <a:cs typeface="华文仿宋"/>
              </a:rPr>
              <a:t>校园安全</a:t>
            </a:r>
            <a:endParaRPr lang="en-US" altLang="zh-CN" dirty="0" smtClean="0">
              <a:cs typeface="华文仿宋"/>
            </a:endParaRPr>
          </a:p>
          <a:p>
            <a:r>
              <a:rPr lang="en-US" altLang="zh-CN" dirty="0" smtClean="0">
                <a:cs typeface="华文仿宋"/>
              </a:rPr>
              <a:t>5. </a:t>
            </a:r>
            <a:r>
              <a:rPr lang="zh-CN" altLang="en-US" dirty="0" smtClean="0">
                <a:cs typeface="华文仿宋"/>
              </a:rPr>
              <a:t>就业前景</a:t>
            </a:r>
            <a:endParaRPr lang="zh-CN" altLang="zh-CN" dirty="0" smtClean="0">
              <a:cs typeface="华文仿宋"/>
            </a:endParaRPr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r>
              <a:rPr lang="zh-CN" altLang="en-US" dirty="0" smtClean="0">
                <a:cs typeface="华文仿宋"/>
              </a:rPr>
              <a:t>电话：</a:t>
            </a:r>
            <a:r>
              <a:rPr lang="en-US" altLang="zh-CN" dirty="0" smtClean="0">
                <a:cs typeface="华文仿宋"/>
              </a:rPr>
              <a:t>+82-31-330-6255</a:t>
            </a:r>
          </a:p>
          <a:p>
            <a:r>
              <a:rPr lang="zh-CN" altLang="en-US" dirty="0" smtClean="0">
                <a:cs typeface="华文仿宋"/>
              </a:rPr>
              <a:t>联系人：金真焕教授</a:t>
            </a:r>
            <a:endParaRPr lang="en-US" altLang="zh-CN" dirty="0" smtClean="0">
              <a:cs typeface="华文仿宋"/>
            </a:endParaRPr>
          </a:p>
          <a:p>
            <a:r>
              <a:rPr lang="zh-CN" altLang="en-US" dirty="0" smtClean="0">
                <a:cs typeface="华文仿宋"/>
              </a:rPr>
              <a:t>邮箱：</a:t>
            </a:r>
            <a:r>
              <a:rPr lang="en-US" altLang="zh-CN" dirty="0" smtClean="0">
                <a:cs typeface="华文仿宋"/>
              </a:rPr>
              <a:t>weiqi@mju.ac.kr</a:t>
            </a:r>
            <a:endParaRPr lang="zh-CN" altLang="en-US" dirty="0"/>
          </a:p>
        </p:txBody>
      </p:sp>
      <p:pic>
        <p:nvPicPr>
          <p:cNvPr id="5" name="Picture 2" descr="C:\Users\조영민1\Desktop\학과소개ppt자료\Myongji_ui[1096612521736]\9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357826"/>
            <a:ext cx="25336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明知大学</a:t>
            </a:r>
            <a:endParaRPr lang="zh-CN" altLang="en-US" sz="2200" b="1" baseline="30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140230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CN" altLang="en-US" dirty="0" smtClean="0"/>
              <a:t>首尔人文校区三维图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占地</a:t>
            </a:r>
            <a:r>
              <a:rPr lang="en-US" altLang="zh-CN" dirty="0" smtClean="0"/>
              <a:t>55,000m</a:t>
            </a:r>
            <a:r>
              <a:rPr lang="en-US" altLang="zh-CN" baseline="30000" dirty="0" smtClean="0"/>
              <a:t>2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zh-CN" altLang="en-US" dirty="0" smtClean="0"/>
              <a:t>龙仁自然校区三维图</a:t>
            </a:r>
            <a:endParaRPr lang="en-US" altLang="zh-CN" dirty="0" smtClean="0"/>
          </a:p>
          <a:p>
            <a:r>
              <a:rPr lang="zh-CN" altLang="en-US" dirty="0" smtClean="0"/>
              <a:t>                    占地</a:t>
            </a:r>
            <a:r>
              <a:rPr lang="en-US" altLang="zh-CN" dirty="0" smtClean="0"/>
              <a:t>1,360,000m</a:t>
            </a:r>
            <a:r>
              <a:rPr lang="en-US" altLang="zh-CN" baseline="30000" dirty="0" smtClean="0"/>
              <a:t>2</a:t>
            </a:r>
            <a:endParaRPr lang="zh-CN" altLang="en-US" dirty="0"/>
          </a:p>
        </p:txBody>
      </p:sp>
      <p:pic>
        <p:nvPicPr>
          <p:cNvPr id="7" name="Picture 4" descr="인문캠퍼스 이미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10" y="2214554"/>
            <a:ext cx="4175075" cy="28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자연캠퍼스 이미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268" y="2214554"/>
            <a:ext cx="4529888" cy="28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>
                <a:latin typeface="新宋体" pitchFamily="49" charset="-122"/>
                <a:ea typeface="新宋体" pitchFamily="49" charset="-122"/>
              </a:rPr>
              <a:t>             明知大学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r>
              <a:rPr lang="en-US" altLang="zh-CN" sz="3000" dirty="0" smtClean="0"/>
              <a:t>      </a:t>
            </a:r>
            <a:r>
              <a:rPr lang="zh-CN" altLang="en-US" sz="2200" dirty="0" smtClean="0"/>
              <a:t>明知大学创建于</a:t>
            </a:r>
            <a:r>
              <a:rPr lang="en-US" altLang="zh-CN" sz="2200" dirty="0" smtClean="0"/>
              <a:t>1948</a:t>
            </a:r>
            <a:r>
              <a:rPr lang="zh-CN" altLang="en-US" sz="2200" dirty="0" smtClean="0"/>
              <a:t>年，</a:t>
            </a:r>
            <a:r>
              <a:rPr lang="en-US" altLang="zh-CN" sz="2200" dirty="0" smtClean="0"/>
              <a:t>1963</a:t>
            </a:r>
            <a:r>
              <a:rPr lang="zh-CN" altLang="en-US" sz="2200" dirty="0" smtClean="0"/>
              <a:t>年升格为韩国综合性大学。韩国</a:t>
            </a:r>
            <a:r>
              <a:rPr lang="en-US" altLang="zh-CN" sz="2200" dirty="0" smtClean="0"/>
              <a:t>300</a:t>
            </a:r>
            <a:r>
              <a:rPr lang="zh-CN" altLang="en-US" sz="2200" dirty="0" smtClean="0"/>
              <a:t>所大学前</a:t>
            </a:r>
            <a:r>
              <a:rPr lang="en-US" altLang="zh-CN" sz="2200" dirty="0" smtClean="0"/>
              <a:t>30</a:t>
            </a:r>
            <a:r>
              <a:rPr lang="zh-CN" altLang="en-US" sz="2200" dirty="0" smtClean="0"/>
              <a:t>名。现有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个校区，</a:t>
            </a:r>
            <a:r>
              <a:rPr lang="en-US" altLang="zh-CN" sz="2200" dirty="0" smtClean="0"/>
              <a:t>9</a:t>
            </a:r>
            <a:r>
              <a:rPr lang="zh-CN" altLang="en-US" sz="2200" dirty="0" smtClean="0"/>
              <a:t>个学院，</a:t>
            </a:r>
            <a:r>
              <a:rPr lang="en-US" altLang="zh-CN" sz="2200" dirty="0" smtClean="0"/>
              <a:t>45</a:t>
            </a:r>
            <a:r>
              <a:rPr lang="zh-CN" altLang="en-US" sz="2200" dirty="0" smtClean="0"/>
              <a:t>个系部。全职教职工</a:t>
            </a:r>
            <a:r>
              <a:rPr lang="en-US" altLang="zh-CN" sz="2200" dirty="0" smtClean="0"/>
              <a:t>930</a:t>
            </a:r>
            <a:r>
              <a:rPr lang="zh-CN" altLang="en-US" sz="2200" dirty="0" smtClean="0"/>
              <a:t>名，其中教授</a:t>
            </a:r>
            <a:r>
              <a:rPr lang="en-US" altLang="zh-CN" sz="2200" dirty="0" smtClean="0"/>
              <a:t>582</a:t>
            </a:r>
            <a:r>
              <a:rPr lang="zh-CN" altLang="en-US" sz="2200" dirty="0" smtClean="0"/>
              <a:t>名。</a:t>
            </a:r>
            <a:r>
              <a:rPr lang="en-US" altLang="zh-CN" sz="2200" dirty="0" smtClean="0"/>
              <a:t>47</a:t>
            </a:r>
            <a:r>
              <a:rPr lang="zh-CN" altLang="en-US" sz="2200" dirty="0" smtClean="0"/>
              <a:t>个硕士点，</a:t>
            </a:r>
            <a:r>
              <a:rPr lang="en-US" altLang="zh-CN" sz="2200" dirty="0" smtClean="0"/>
              <a:t>45</a:t>
            </a:r>
            <a:r>
              <a:rPr lang="zh-CN" altLang="en-US" sz="2200" dirty="0" smtClean="0"/>
              <a:t>个博士点。在校生</a:t>
            </a:r>
            <a:r>
              <a:rPr lang="en-US" altLang="zh-CN" sz="2200" dirty="0" smtClean="0"/>
              <a:t>18000</a:t>
            </a:r>
            <a:r>
              <a:rPr lang="zh-CN" altLang="en-US" sz="2200" dirty="0" smtClean="0"/>
              <a:t>多名。</a:t>
            </a:r>
            <a:endParaRPr lang="zh-CN" altLang="en-US" sz="22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82153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2071702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 smtClean="0"/>
              <a:t>       </a:t>
            </a:r>
            <a:r>
              <a:rPr lang="en-US" altLang="zh-CN" sz="2000" dirty="0" smtClean="0"/>
              <a:t>                                               </a:t>
            </a:r>
            <a:endParaRPr lang="zh-CN" alt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C:\Users\Administrator\Desktop\baduk teacher program\visu03 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876"/>
            <a:ext cx="7358114" cy="2452689"/>
          </a:xfrm>
          <a:prstGeom prst="rect">
            <a:avLst/>
          </a:prstGeom>
          <a:noFill/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24" y="1428736"/>
          <a:ext cx="7358114" cy="22707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43463"/>
                <a:gridCol w="2971313"/>
                <a:gridCol w="3643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新宋体" pitchFamily="49" charset="-122"/>
                          <a:ea typeface="新宋体" pitchFamily="49" charset="-122"/>
                        </a:rPr>
                        <a:t>1997</a:t>
                      </a:r>
                      <a:endParaRPr lang="zh-CN" altLang="en-US" sz="1600" dirty="0">
                        <a:latin typeface="新宋体" pitchFamily="49" charset="-122"/>
                        <a:ea typeface="新宋体" pitchFamily="49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kern="1200" dirty="0" smtClean="0">
                          <a:solidFill>
                            <a:srgbClr val="FF0000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在韩国总理高健的倡导下成立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rgbClr val="FF0000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艺体学院</a:t>
                      </a:r>
                      <a:r>
                        <a:rPr kumimoji="0" lang="zh-CN" altLang="en-US" sz="1600" b="1" kern="1200" dirty="0" smtClean="0">
                          <a:solidFill>
                            <a:srgbClr val="FF0000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下设</a:t>
                      </a:r>
                      <a:r>
                        <a:rPr kumimoji="0" lang="zh-CN" altLang="zh-CN" sz="1600" b="1" kern="1200" dirty="0" smtClean="0">
                          <a:solidFill>
                            <a:srgbClr val="FF0000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围棋</a:t>
                      </a:r>
                      <a:r>
                        <a:rPr kumimoji="0" lang="zh-CN" altLang="en-US" sz="1600" b="1" kern="1200" dirty="0" smtClean="0">
                          <a:solidFill>
                            <a:srgbClr val="FF0000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学</a:t>
                      </a:r>
                      <a:r>
                        <a:rPr kumimoji="0" lang="zh-CN" altLang="zh-CN" sz="1600" b="1" kern="1200" dirty="0" smtClean="0">
                          <a:solidFill>
                            <a:srgbClr val="FF0000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专业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2001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zh-CN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围棋系设立硕士点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举办</a:t>
                      </a: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首</a:t>
                      </a:r>
                      <a:r>
                        <a:rPr kumimoji="0" lang="zh-CN" altLang="zh-CN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届国际围棋学术大会</a:t>
                      </a: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（</a:t>
                      </a:r>
                      <a:r>
                        <a:rPr kumimoji="0" lang="en-US" altLang="zh-CN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ICOB</a:t>
                      </a: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）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2005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派遣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优秀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学生海外普及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围棋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德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英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法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美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西班牙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比利时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俄罗斯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新加坡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马来西亚等国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2006</a:t>
                      </a:r>
                      <a:endParaRPr lang="zh-CN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开设围棋教师培训课程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举办第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4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届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ICOB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（全州教育大学）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新宋体" pitchFamily="49" charset="-122"/>
                          <a:ea typeface="新宋体" pitchFamily="49" charset="-122"/>
                        </a:rPr>
                        <a:t>2009</a:t>
                      </a:r>
                    </a:p>
                    <a:p>
                      <a:r>
                        <a:rPr lang="en-US" altLang="zh-CN" sz="1600" dirty="0" smtClean="0">
                          <a:latin typeface="新宋体" pitchFamily="49" charset="-122"/>
                          <a:ea typeface="新宋体" pitchFamily="49" charset="-122"/>
                        </a:rPr>
                        <a:t>2013</a:t>
                      </a:r>
                      <a:endParaRPr lang="zh-CN" altLang="en-US" sz="1600" dirty="0">
                        <a:latin typeface="新宋体" pitchFamily="49" charset="-122"/>
                        <a:ea typeface="新宋体" pitchFamily="49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围棋系设立博士点</a:t>
                      </a:r>
                      <a:endParaRPr kumimoji="0" lang="en-US" altLang="zh-CN" sz="1600" b="1" kern="1200" dirty="0" smtClean="0">
                        <a:solidFill>
                          <a:schemeClr val="dk1"/>
                        </a:solidFill>
                        <a:latin typeface="新宋体" pitchFamily="49" charset="-122"/>
                        <a:ea typeface="新宋体" pitchFamily="49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首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届欧洲围棋教师培训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(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汉堡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)</a:t>
                      </a:r>
                      <a:endParaRPr lang="zh-CN" altLang="en-US" sz="1600" dirty="0">
                        <a:latin typeface="新宋体" pitchFamily="49" charset="-122"/>
                        <a:ea typeface="新宋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举办第</a:t>
                      </a:r>
                      <a:r>
                        <a:rPr kumimoji="0" lang="en-US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6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届国际围棋学术大会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，与</a:t>
                      </a:r>
                      <a:r>
                        <a:rPr kumimoji="0" lang="zh-CN" altLang="zh-CN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上海外国语大学</a:t>
                      </a:r>
                      <a:r>
                        <a:rPr kumimoji="0" lang="zh-CN" altLang="en-US" sz="1600" b="1" kern="1200" dirty="0" smtClean="0">
                          <a:solidFill>
                            <a:schemeClr val="dk1"/>
                          </a:solidFill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签订合作协议。</a:t>
                      </a:r>
                      <a:endParaRPr kumimoji="0" lang="en-US" altLang="zh-CN" sz="1600" b="1" kern="1200" dirty="0" smtClean="0">
                        <a:solidFill>
                          <a:schemeClr val="dk1"/>
                        </a:solidFill>
                        <a:latin typeface="新宋体" pitchFamily="49" charset="-122"/>
                        <a:ea typeface="新宋体" pitchFamily="49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57224" y="71435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dk1"/>
                </a:solidFill>
                <a:latin typeface="新宋体" pitchFamily="49" charset="-122"/>
                <a:ea typeface="新宋体" pitchFamily="49" charset="-122"/>
              </a:rPr>
              <a:t>围棋系大事年表</a:t>
            </a:r>
            <a:endParaRPr lang="zh-CN" altLang="en-US" sz="3600" b="1" dirty="0">
              <a:latin typeface="新宋体" pitchFamily="49" charset="-122"/>
              <a:ea typeface="新宋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/>
              <a:t>围棋系的目标和理念</a:t>
            </a:r>
            <a:endParaRPr lang="en-US" altLang="ko-KR" sz="3600" dirty="0" smtClean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786438" y="3352800"/>
            <a:ext cx="2286000" cy="15049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ko-KR" altLang="ko-KR">
              <a:latin typeface="Verdana" pitchFamily="34" charset="0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714375" y="3352800"/>
            <a:ext cx="2143125" cy="15049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ko-KR" altLang="ko-KR">
              <a:latin typeface="Verdana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785813" y="3643313"/>
            <a:ext cx="2038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</a:rPr>
              <a:t>优秀的</a:t>
            </a:r>
            <a:endParaRPr lang="en-US" altLang="zh-CN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0" hangingPunct="0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围棋</a:t>
            </a:r>
            <a:endParaRPr lang="en-US" altLang="zh-CN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0" hangingPunct="0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人才培养基地</a:t>
            </a:r>
            <a:endParaRPr lang="en-US" altLang="ko-KR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3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175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3862297" y="1857375"/>
            <a:ext cx="162736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solidFill>
                  <a:srgbClr val="000000"/>
                </a:solidFill>
              </a:rPr>
              <a:t>围棋系的</a:t>
            </a:r>
            <a:endParaRPr lang="en-US" altLang="zh-CN" sz="28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zh-CN" altLang="en-US" sz="2800" b="1" dirty="0" smtClean="0">
                <a:solidFill>
                  <a:srgbClr val="000000"/>
                </a:solidFill>
              </a:rPr>
              <a:t>目标</a:t>
            </a:r>
            <a:endParaRPr lang="en-US" altLang="ko-KR" sz="2800" b="1" dirty="0">
              <a:solidFill>
                <a:srgbClr val="000000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5715000" y="3571875"/>
            <a:ext cx="2471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</a:rPr>
              <a:t>世界</a:t>
            </a:r>
            <a:endParaRPr lang="en-US" altLang="zh-CN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0" hangingPunct="0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</a:rPr>
              <a:t>领先的</a:t>
            </a:r>
            <a:endParaRPr lang="en-US" altLang="zh-CN" b="1" dirty="0" smtClean="0">
              <a:solidFill>
                <a:srgbClr val="000000"/>
              </a:solidFill>
              <a:latin typeface="+mn-ea"/>
            </a:endParaRPr>
          </a:p>
          <a:p>
            <a:pPr algn="ctr" eaLnBrk="0" hangingPunct="0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</a:rPr>
              <a:t>围棋研究机构</a:t>
            </a:r>
            <a:endParaRPr lang="en-US" altLang="ko-KR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latin typeface="HY견고딕" pitchFamily="18" charset="-127"/>
                <a:ea typeface="HY견고딕" pitchFamily="18" charset="-127"/>
              </a:rPr>
              <a:t>围棋系的理念</a:t>
            </a:r>
            <a:endParaRPr lang="ko-KR" altLang="ko-KR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gray">
          <a:xfrm>
            <a:off x="2138363" y="4465638"/>
            <a:ext cx="5562600" cy="13255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7F9F2"/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</p:spPr>
        <p:txBody>
          <a:bodyPr vert="eaVert" wrap="none" lIns="92075" tIns="46038" rIns="92075" bIns="46038" anchor="ctr"/>
          <a:lstStyle/>
          <a:p>
            <a:endParaRPr lang="ko-KR" altLang="en-US"/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gray">
          <a:xfrm rot="-998297">
            <a:off x="1470025" y="21907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000000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Arc 7"/>
          <p:cNvSpPr>
            <a:spLocks/>
          </p:cNvSpPr>
          <p:nvPr/>
        </p:nvSpPr>
        <p:spPr bwMode="gray">
          <a:xfrm rot="20601703">
            <a:off x="4125913" y="2079625"/>
            <a:ext cx="2849562" cy="1966913"/>
          </a:xfrm>
          <a:custGeom>
            <a:avLst/>
            <a:gdLst>
              <a:gd name="G0" fmla="+- 0 0 0"/>
              <a:gd name="G1" fmla="+- 17105 0 0"/>
              <a:gd name="G2" fmla="+- 21600 0 0"/>
              <a:gd name="T0" fmla="*/ 13190 w 21600"/>
              <a:gd name="T1" fmla="*/ 0 h 29046"/>
              <a:gd name="T2" fmla="*/ 17999 w 21600"/>
              <a:gd name="T3" fmla="*/ 29046 h 29046"/>
              <a:gd name="T4" fmla="*/ 0 w 21600"/>
              <a:gd name="T5" fmla="*/ 17105 h 29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46" fill="none" extrusionOk="0">
                <a:moveTo>
                  <a:pt x="13190" y="-1"/>
                </a:moveTo>
                <a:cubicBezTo>
                  <a:pt x="18493" y="4089"/>
                  <a:pt x="21600" y="10407"/>
                  <a:pt x="21600" y="17105"/>
                </a:cubicBezTo>
                <a:cubicBezTo>
                  <a:pt x="21600" y="21352"/>
                  <a:pt x="20347" y="25506"/>
                  <a:pt x="17999" y="29046"/>
                </a:cubicBezTo>
              </a:path>
              <a:path w="21600" h="29046" stroke="0" extrusionOk="0">
                <a:moveTo>
                  <a:pt x="13190" y="-1"/>
                </a:moveTo>
                <a:cubicBezTo>
                  <a:pt x="18493" y="4089"/>
                  <a:pt x="21600" y="10407"/>
                  <a:pt x="21600" y="17105"/>
                </a:cubicBezTo>
                <a:cubicBezTo>
                  <a:pt x="21600" y="21352"/>
                  <a:pt x="20347" y="25506"/>
                  <a:pt x="17999" y="29046"/>
                </a:cubicBezTo>
                <a:lnTo>
                  <a:pt x="0" y="17105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Arc 8"/>
          <p:cNvSpPr>
            <a:spLocks/>
          </p:cNvSpPr>
          <p:nvPr/>
        </p:nvSpPr>
        <p:spPr bwMode="gray">
          <a:xfrm rot="20601703" flipH="1">
            <a:off x="1714500" y="3954463"/>
            <a:ext cx="3281363" cy="1476375"/>
          </a:xfrm>
          <a:custGeom>
            <a:avLst/>
            <a:gdLst>
              <a:gd name="G0" fmla="+- 3659 0 0"/>
              <a:gd name="G1" fmla="+- 0 0 0"/>
              <a:gd name="G2" fmla="+- 21600 0 0"/>
              <a:gd name="T0" fmla="*/ 25114 w 25114"/>
              <a:gd name="T1" fmla="*/ 2497 h 21600"/>
              <a:gd name="T2" fmla="*/ 0 w 25114"/>
              <a:gd name="T3" fmla="*/ 21288 h 21600"/>
              <a:gd name="T4" fmla="*/ 3659 w 2511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14" h="21600" fill="none" extrusionOk="0">
                <a:moveTo>
                  <a:pt x="25114" y="2497"/>
                </a:moveTo>
                <a:cubicBezTo>
                  <a:pt x="23846" y="13386"/>
                  <a:pt x="14622" y="21599"/>
                  <a:pt x="3659" y="21600"/>
                </a:cubicBezTo>
                <a:cubicBezTo>
                  <a:pt x="2432" y="21600"/>
                  <a:pt x="1208" y="21495"/>
                  <a:pt x="0" y="21287"/>
                </a:cubicBezTo>
              </a:path>
              <a:path w="25114" h="21600" stroke="0" extrusionOk="0">
                <a:moveTo>
                  <a:pt x="25114" y="2497"/>
                </a:moveTo>
                <a:cubicBezTo>
                  <a:pt x="23846" y="13386"/>
                  <a:pt x="14622" y="21599"/>
                  <a:pt x="3659" y="21600"/>
                </a:cubicBezTo>
                <a:cubicBezTo>
                  <a:pt x="2432" y="21600"/>
                  <a:pt x="1208" y="21495"/>
                  <a:pt x="0" y="21287"/>
                </a:cubicBezTo>
                <a:lnTo>
                  <a:pt x="3659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Arc 9"/>
          <p:cNvSpPr>
            <a:spLocks/>
          </p:cNvSpPr>
          <p:nvPr/>
        </p:nvSpPr>
        <p:spPr bwMode="gray">
          <a:xfrm rot="20601703">
            <a:off x="2722563" y="2125663"/>
            <a:ext cx="3228975" cy="1417637"/>
          </a:xfrm>
          <a:custGeom>
            <a:avLst/>
            <a:gdLst>
              <a:gd name="G0" fmla="+- 9843 0 0"/>
              <a:gd name="G1" fmla="+- 21600 0 0"/>
              <a:gd name="G2" fmla="+- 21600 0 0"/>
              <a:gd name="T0" fmla="*/ 0 w 24549"/>
              <a:gd name="T1" fmla="*/ 2373 h 21600"/>
              <a:gd name="T2" fmla="*/ 24549 w 24549"/>
              <a:gd name="T3" fmla="*/ 5780 h 21600"/>
              <a:gd name="T4" fmla="*/ 9843 w 245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49" h="21600" fill="none" extrusionOk="0">
                <a:moveTo>
                  <a:pt x="0" y="2373"/>
                </a:moveTo>
                <a:cubicBezTo>
                  <a:pt x="3046" y="813"/>
                  <a:pt x="6420" y="-1"/>
                  <a:pt x="9843" y="0"/>
                </a:cubicBezTo>
                <a:cubicBezTo>
                  <a:pt x="15299" y="0"/>
                  <a:pt x="20553" y="2064"/>
                  <a:pt x="24549" y="5779"/>
                </a:cubicBezTo>
              </a:path>
              <a:path w="24549" h="21600" stroke="0" extrusionOk="0">
                <a:moveTo>
                  <a:pt x="0" y="2373"/>
                </a:moveTo>
                <a:cubicBezTo>
                  <a:pt x="3046" y="813"/>
                  <a:pt x="6420" y="-1"/>
                  <a:pt x="9843" y="0"/>
                </a:cubicBezTo>
                <a:cubicBezTo>
                  <a:pt x="15299" y="0"/>
                  <a:pt x="20553" y="2064"/>
                  <a:pt x="24549" y="5779"/>
                </a:cubicBezTo>
                <a:lnTo>
                  <a:pt x="9843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2353"/>
                  <a:invGamma/>
                </a:scheme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1" name="Arc 10"/>
          <p:cNvSpPr>
            <a:spLocks/>
          </p:cNvSpPr>
          <p:nvPr/>
        </p:nvSpPr>
        <p:spPr bwMode="gray">
          <a:xfrm rot="20601703" flipH="1">
            <a:off x="1379538" y="2722563"/>
            <a:ext cx="2851150" cy="2066925"/>
          </a:xfrm>
          <a:custGeom>
            <a:avLst/>
            <a:gdLst>
              <a:gd name="G0" fmla="+- 0 0 0"/>
              <a:gd name="G1" fmla="+- 19945 0 0"/>
              <a:gd name="G2" fmla="+- 21600 0 0"/>
              <a:gd name="T0" fmla="*/ 8292 w 21600"/>
              <a:gd name="T1" fmla="*/ 0 h 30468"/>
              <a:gd name="T2" fmla="*/ 18863 w 21600"/>
              <a:gd name="T3" fmla="*/ 30468 h 30468"/>
              <a:gd name="T4" fmla="*/ 0 w 21600"/>
              <a:gd name="T5" fmla="*/ 19945 h 30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68" fill="none" extrusionOk="0">
                <a:moveTo>
                  <a:pt x="8291" y="0"/>
                </a:moveTo>
                <a:cubicBezTo>
                  <a:pt x="16349" y="3349"/>
                  <a:pt x="21600" y="11218"/>
                  <a:pt x="21600" y="19945"/>
                </a:cubicBezTo>
                <a:cubicBezTo>
                  <a:pt x="21600" y="23628"/>
                  <a:pt x="20657" y="27251"/>
                  <a:pt x="18863" y="30468"/>
                </a:cubicBezTo>
              </a:path>
              <a:path w="21600" h="30468" stroke="0" extrusionOk="0">
                <a:moveTo>
                  <a:pt x="8291" y="0"/>
                </a:moveTo>
                <a:cubicBezTo>
                  <a:pt x="16349" y="3349"/>
                  <a:pt x="21600" y="11218"/>
                  <a:pt x="21600" y="19945"/>
                </a:cubicBezTo>
                <a:cubicBezTo>
                  <a:pt x="21600" y="23628"/>
                  <a:pt x="20657" y="27251"/>
                  <a:pt x="18863" y="30468"/>
                </a:cubicBezTo>
                <a:lnTo>
                  <a:pt x="0" y="19945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 rot="20601703">
            <a:off x="2930525" y="2905125"/>
            <a:ext cx="2695575" cy="133985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24314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gray">
          <a:xfrm>
            <a:off x="2038256" y="3429000"/>
            <a:ext cx="6431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围棋</a:t>
            </a:r>
            <a:endParaRPr lang="en-US" altLang="zh-CN" b="1" dirty="0" smtClean="0">
              <a:solidFill>
                <a:srgbClr val="FFFFFF"/>
              </a:solidFill>
              <a:latin typeface="Verdana" pitchFamily="34" charset="0"/>
              <a:ea typeface="굴림" pitchFamily="34" charset="-127"/>
            </a:endParaRPr>
          </a:p>
          <a:p>
            <a:pPr algn="ctr" eaLnBrk="0" hangingPunct="0"/>
            <a:r>
              <a:rPr lang="zh-CN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学者</a:t>
            </a:r>
            <a:endParaRPr lang="en-US" altLang="zh-CN" b="1" dirty="0" smtClean="0">
              <a:solidFill>
                <a:srgbClr val="FFFFFF"/>
              </a:solidFill>
              <a:latin typeface="Verdana" pitchFamily="34" charset="0"/>
              <a:ea typeface="굴림" pitchFamily="34" charset="-127"/>
            </a:endParaRPr>
          </a:p>
          <a:p>
            <a:pPr algn="ctr" eaLnBrk="0" hangingPunct="0"/>
            <a:r>
              <a:rPr lang="zh-CN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管理</a:t>
            </a:r>
            <a:endParaRPr lang="en-US" altLang="ko-KR" b="1" dirty="0">
              <a:solidFill>
                <a:srgbClr val="FFFFFF"/>
              </a:solidFill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gray">
          <a:xfrm>
            <a:off x="3214688" y="2357438"/>
            <a:ext cx="19240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chemeClr val="tx2"/>
                </a:solidFill>
                <a:latin typeface="Verdana" pitchFamily="34" charset="0"/>
                <a:ea typeface="굴림" pitchFamily="34" charset="-127"/>
              </a:rPr>
              <a:t>人才</a:t>
            </a:r>
            <a:r>
              <a:rPr lang="zh-CN" altLang="en-US" b="1" dirty="0">
                <a:solidFill>
                  <a:schemeClr val="tx2"/>
                </a:solidFill>
                <a:latin typeface="Verdana" pitchFamily="34" charset="0"/>
                <a:ea typeface="굴림" pitchFamily="34" charset="-127"/>
              </a:rPr>
              <a:t>输出</a:t>
            </a:r>
            <a:endParaRPr lang="en-US" altLang="ko-KR" b="1" dirty="0">
              <a:solidFill>
                <a:schemeClr val="tx2"/>
              </a:solidFill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gray">
          <a:xfrm>
            <a:off x="5459153" y="2571750"/>
            <a:ext cx="13340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围棋国际化</a:t>
            </a:r>
            <a:endParaRPr lang="en-US" altLang="ko-KR" b="1" dirty="0">
              <a:solidFill>
                <a:srgbClr val="FFFFFF"/>
              </a:solidFill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gray">
          <a:xfrm>
            <a:off x="2893320" y="4572000"/>
            <a:ext cx="10951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 dirty="0" smtClean="0">
                <a:latin typeface="Verdana" pitchFamily="34" charset="0"/>
                <a:ea typeface="굴림" pitchFamily="34" charset="-127"/>
              </a:rPr>
              <a:t>拓展活动</a:t>
            </a:r>
            <a:endParaRPr lang="en-US" altLang="ko-KR" b="1" dirty="0"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4419600" y="4191000"/>
            <a:ext cx="863600" cy="1079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56" y="528"/>
              </a:cxn>
              <a:cxn ang="0">
                <a:pos x="264" y="680"/>
              </a:cxn>
              <a:cxn ang="0">
                <a:pos x="448" y="624"/>
              </a:cxn>
              <a:cxn ang="0">
                <a:pos x="544" y="576"/>
              </a:cxn>
              <a:cxn ang="0">
                <a:pos x="112" y="0"/>
              </a:cxn>
              <a:cxn ang="0">
                <a:pos x="0" y="16"/>
              </a:cxn>
            </a:cxnLst>
            <a:rect l="0" t="0" r="r" b="b"/>
            <a:pathLst>
              <a:path w="544" h="680">
                <a:moveTo>
                  <a:pt x="0" y="16"/>
                </a:moveTo>
                <a:lnTo>
                  <a:pt x="256" y="528"/>
                </a:lnTo>
                <a:lnTo>
                  <a:pt x="264" y="680"/>
                </a:lnTo>
                <a:lnTo>
                  <a:pt x="448" y="624"/>
                </a:lnTo>
                <a:lnTo>
                  <a:pt x="544" y="576"/>
                </a:lnTo>
                <a:lnTo>
                  <a:pt x="112" y="0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8627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gray">
          <a:xfrm>
            <a:off x="5356225" y="3506788"/>
            <a:ext cx="1773238" cy="1776412"/>
          </a:xfrm>
          <a:custGeom>
            <a:avLst/>
            <a:gdLst/>
            <a:ahLst/>
            <a:cxnLst>
              <a:cxn ang="0">
                <a:pos x="21" y="888"/>
              </a:cxn>
              <a:cxn ang="0">
                <a:pos x="1117" y="0"/>
              </a:cxn>
              <a:cxn ang="0">
                <a:pos x="1093" y="256"/>
              </a:cxn>
              <a:cxn ang="0">
                <a:pos x="717" y="704"/>
              </a:cxn>
              <a:cxn ang="0">
                <a:pos x="17" y="1119"/>
              </a:cxn>
              <a:cxn ang="0">
                <a:pos x="21" y="888"/>
              </a:cxn>
            </a:cxnLst>
            <a:rect l="0" t="0" r="r" b="b"/>
            <a:pathLst>
              <a:path w="1117" h="1119">
                <a:moveTo>
                  <a:pt x="21" y="888"/>
                </a:moveTo>
                <a:lnTo>
                  <a:pt x="1117" y="0"/>
                </a:lnTo>
                <a:lnTo>
                  <a:pt x="1093" y="256"/>
                </a:lnTo>
                <a:cubicBezTo>
                  <a:pt x="1026" y="373"/>
                  <a:pt x="896" y="560"/>
                  <a:pt x="717" y="704"/>
                </a:cubicBezTo>
                <a:cubicBezTo>
                  <a:pt x="538" y="848"/>
                  <a:pt x="133" y="1088"/>
                  <a:pt x="17" y="1119"/>
                </a:cubicBezTo>
                <a:cubicBezTo>
                  <a:pt x="0" y="1037"/>
                  <a:pt x="21" y="888"/>
                  <a:pt x="21" y="888"/>
                </a:cubicBez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Arc 18"/>
          <p:cNvSpPr>
            <a:spLocks/>
          </p:cNvSpPr>
          <p:nvPr/>
        </p:nvSpPr>
        <p:spPr bwMode="gray">
          <a:xfrm rot="20539205">
            <a:off x="4419600" y="2895600"/>
            <a:ext cx="2728913" cy="185896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016 w 18016"/>
              <a:gd name="T1" fmla="*/ 11915 h 21282"/>
              <a:gd name="T2" fmla="*/ 3695 w 18016"/>
              <a:gd name="T3" fmla="*/ 21282 h 21282"/>
              <a:gd name="T4" fmla="*/ 0 w 18016"/>
              <a:gd name="T5" fmla="*/ 0 h 2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16" h="21282" fill="none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</a:path>
              <a:path w="18016" h="21282" stroke="0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647"/>
                  <a:invGamma/>
                </a:schemeClr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gray">
          <a:xfrm>
            <a:off x="4491038" y="3983038"/>
            <a:ext cx="923925" cy="1311275"/>
          </a:xfrm>
          <a:custGeom>
            <a:avLst/>
            <a:gdLst/>
            <a:ahLst/>
            <a:cxnLst>
              <a:cxn ang="0">
                <a:pos x="582" y="572"/>
              </a:cxn>
              <a:cxn ang="0">
                <a:pos x="562" y="826"/>
              </a:cxn>
              <a:cxn ang="0">
                <a:pos x="0" y="42"/>
              </a:cxn>
              <a:cxn ang="0">
                <a:pos x="90" y="0"/>
              </a:cxn>
              <a:cxn ang="0">
                <a:pos x="582" y="572"/>
              </a:cxn>
            </a:cxnLst>
            <a:rect l="0" t="0" r="r" b="b"/>
            <a:pathLst>
              <a:path w="582" h="826">
                <a:moveTo>
                  <a:pt x="582" y="572"/>
                </a:moveTo>
                <a:lnTo>
                  <a:pt x="562" y="826"/>
                </a:lnTo>
                <a:lnTo>
                  <a:pt x="0" y="42"/>
                </a:lnTo>
                <a:lnTo>
                  <a:pt x="90" y="0"/>
                </a:lnTo>
                <a:lnTo>
                  <a:pt x="582" y="5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5686"/>
                  <a:invGamma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258" name="Oval 20"/>
          <p:cNvSpPr>
            <a:spLocks noChangeArrowheads="1"/>
          </p:cNvSpPr>
          <p:nvPr/>
        </p:nvSpPr>
        <p:spPr bwMode="gray">
          <a:xfrm rot="-998297">
            <a:off x="3032125" y="3157538"/>
            <a:ext cx="2586038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gray">
          <a:xfrm>
            <a:off x="5036640" y="3857625"/>
            <a:ext cx="15472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围棋的生活化</a:t>
            </a:r>
            <a:endParaRPr lang="en-US" altLang="ko-KR" b="1" dirty="0">
              <a:solidFill>
                <a:srgbClr val="FFFFFF"/>
              </a:solidFill>
              <a:latin typeface="Verdana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l"/>
            <a:endParaRPr lang="zh-CN" altLang="en-US" sz="2000" dirty="0"/>
          </a:p>
        </p:txBody>
      </p:sp>
      <p:pic>
        <p:nvPicPr>
          <p:cNvPr id="1026" name="Picture 2" descr="C:\Users\Administrator\Desktop\baduk teacher program\visu04 weiqi ar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8229600" cy="3326130"/>
          </a:xfrm>
          <a:prstGeom prst="rect">
            <a:avLst/>
          </a:prstGeom>
          <a:noFill/>
        </p:spPr>
      </p:pic>
      <p:graphicFrame>
        <p:nvGraphicFramePr>
          <p:cNvPr id="4" name="图示 3"/>
          <p:cNvGraphicFramePr/>
          <p:nvPr/>
        </p:nvGraphicFramePr>
        <p:xfrm>
          <a:off x="1000100" y="142852"/>
          <a:ext cx="700092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6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师资队伍</a:t>
            </a:r>
            <a:r>
              <a:rPr lang="en-US" altLang="zh-CN" sz="36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/>
            </a:r>
            <a:br>
              <a:rPr lang="en-US" altLang="zh-CN" sz="3600" b="1" dirty="0" smtClean="0">
                <a:latin typeface="新宋体" pitchFamily="49" charset="-122"/>
                <a:ea typeface="新宋体" pitchFamily="49" charset="-122"/>
                <a:cs typeface="华文仿宋"/>
              </a:rPr>
            </a:br>
            <a:r>
              <a:rPr lang="en-US" altLang="zh-CN" sz="36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 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围棋系现有教授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,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副教授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4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人。具有博士学位的讲师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: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金世英等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8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人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,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职业棋手讲师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: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李相勋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,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白知熹等</a:t>
            </a:r>
            <a:r>
              <a:rPr lang="en-US" altLang="zh-CN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4</a:t>
            </a:r>
            <a:r>
              <a:rPr lang="zh-CN" altLang="en-US" sz="2000" b="1" dirty="0" smtClean="0">
                <a:latin typeface="新宋体" pitchFamily="49" charset="-122"/>
                <a:ea typeface="新宋体" pitchFamily="49" charset="-122"/>
                <a:cs typeface="华文仿宋"/>
              </a:rPr>
              <a:t>人。</a:t>
            </a:r>
            <a:endParaRPr lang="ko-KR" altLang="en-US" sz="2000" b="1" dirty="0" smtClean="0">
              <a:latin typeface="新宋体" pitchFamily="49" charset="-122"/>
              <a:ea typeface="新宋体" pitchFamily="49" charset="-122"/>
              <a:cs typeface="华文仿宋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00063" y="1285875"/>
            <a:ext cx="8215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en-US" altLang="ko-KR" sz="2400" b="1" dirty="0">
              <a:latin typeface="Tw Cen MT"/>
            </a:endParaRPr>
          </a:p>
          <a:p>
            <a:pPr latinLnBrk="1"/>
            <a:endParaRPr lang="en-US" altLang="zh-CN" sz="2400" b="1" dirty="0">
              <a:latin typeface="Tw Cen MT"/>
              <a:ea typeface="华文仿宋"/>
              <a:cs typeface="华文仿宋"/>
            </a:endParaRPr>
          </a:p>
          <a:p>
            <a:pPr latinLnBrk="1"/>
            <a:r>
              <a:rPr lang="en-US" altLang="zh-CN" sz="2400" b="1" dirty="0">
                <a:latin typeface="Tw Cen MT"/>
                <a:ea typeface="华文仿宋"/>
                <a:cs typeface="华文仿宋"/>
              </a:rPr>
              <a:t>              </a:t>
            </a:r>
          </a:p>
          <a:p>
            <a:pPr latinLnBrk="1"/>
            <a:endParaRPr lang="en-US" altLang="ko-KR" b="1" dirty="0">
              <a:solidFill>
                <a:srgbClr val="FFC000"/>
              </a:solidFill>
              <a:latin typeface="Tw Cen MT"/>
            </a:endParaRPr>
          </a:p>
          <a:p>
            <a:pPr latinLnBrk="1"/>
            <a:r>
              <a:rPr lang="en-US" altLang="ko-KR" b="1" dirty="0">
                <a:solidFill>
                  <a:srgbClr val="FFC000"/>
                </a:solidFill>
                <a:latin typeface="Tw Cen MT"/>
              </a:rPr>
              <a:t>               </a:t>
            </a:r>
          </a:p>
          <a:p>
            <a:pPr latinLnBrk="1"/>
            <a:r>
              <a:rPr lang="zh-CN" altLang="en-US" b="1">
                <a:latin typeface="Tw Cen MT"/>
                <a:ea typeface="华文仿宋"/>
                <a:cs typeface="华文仿宋"/>
              </a:rPr>
              <a:t>              </a:t>
            </a:r>
            <a:endParaRPr lang="en-US" altLang="ko-KR" b="1" dirty="0">
              <a:solidFill>
                <a:srgbClr val="FFC000"/>
              </a:solidFill>
              <a:latin typeface="Tw Cen MT"/>
            </a:endParaRPr>
          </a:p>
          <a:p>
            <a:pPr latinLnBrk="1"/>
            <a:r>
              <a:rPr lang="en-US" altLang="ko-KR" b="1" dirty="0">
                <a:solidFill>
                  <a:srgbClr val="FFC000"/>
                </a:solidFill>
                <a:latin typeface="Tw Cen MT"/>
              </a:rPr>
              <a:t>               </a:t>
            </a:r>
            <a:endParaRPr lang="ko-KR" altLang="en-US" b="1">
              <a:solidFill>
                <a:srgbClr val="FFC000"/>
              </a:solidFill>
              <a:latin typeface="Tw Cen MT"/>
            </a:endParaRPr>
          </a:p>
          <a:p>
            <a:pPr latinLnBrk="1"/>
            <a:r>
              <a:rPr lang="en-US" altLang="zh-CN" dirty="0">
                <a:latin typeface="Tw Cen MT"/>
                <a:ea typeface="华文仿宋"/>
                <a:cs typeface="华文仿宋"/>
              </a:rPr>
              <a:t>            </a:t>
            </a:r>
          </a:p>
          <a:p>
            <a:pPr latinLnBrk="1"/>
            <a:r>
              <a:rPr lang="en-US" altLang="zh-CN" dirty="0">
                <a:latin typeface="Tw Cen MT"/>
                <a:ea typeface="华文仿宋"/>
                <a:cs typeface="华文仿宋"/>
              </a:rPr>
              <a:t>                 </a:t>
            </a:r>
          </a:p>
          <a:p>
            <a:pPr latinLnBrk="1"/>
            <a:r>
              <a:rPr lang="en-US" altLang="ko-KR" dirty="0">
                <a:latin typeface="Tw Cen MT"/>
              </a:rPr>
              <a:t>                </a:t>
            </a:r>
            <a:endParaRPr lang="ko-KR" altLang="en-US">
              <a:latin typeface="Tw Cen M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0" y="1285874"/>
          <a:ext cx="9144032" cy="564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275"/>
                <a:gridCol w="7194757"/>
              </a:tblGrid>
              <a:tr h="13573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kern="1200" dirty="0" smtClean="0">
                        <a:latin typeface="新宋体" pitchFamily="49" charset="-122"/>
                        <a:ea typeface="新宋体" pitchFamily="49" charset="-122"/>
                      </a:endParaRPr>
                    </a:p>
                    <a:p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郑寿铉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，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教授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，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高丽大学教育学硕士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、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博士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。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研究领域：围棋理论，围棋教育方法，教育工学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。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围棋职业九段，第</a:t>
                      </a:r>
                      <a:r>
                        <a:rPr kumimoji="0" lang="en-US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21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届职业棋士会会长，韩国棋院围棋发展委员会委员，大韩围棋协会理事，围棋解说家，韩国围棋学会会长等。</a:t>
                      </a:r>
                      <a:endParaRPr lang="zh-CN" altLang="en-US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南</a:t>
                      </a:r>
                      <a:r>
                        <a:rPr kumimoji="0" lang="zh-CN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治亨</a:t>
                      </a:r>
                      <a:r>
                        <a:rPr kumimoji="0"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，</a:t>
                      </a:r>
                      <a:r>
                        <a:rPr kumimoji="0" lang="zh-CN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教授</a:t>
                      </a:r>
                      <a:r>
                        <a:rPr kumimoji="0"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，</a:t>
                      </a:r>
                      <a:r>
                        <a:rPr kumimoji="0" lang="zh-CN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首尔大学英文系硕士，首尔大学社会学</a:t>
                      </a:r>
                      <a:r>
                        <a:rPr kumimoji="0"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在读</a:t>
                      </a:r>
                      <a:r>
                        <a:rPr kumimoji="0" lang="zh-CN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博士</a:t>
                      </a:r>
                      <a:r>
                        <a:rPr kumimoji="0"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。</a:t>
                      </a:r>
                      <a:r>
                        <a:rPr kumimoji="0" lang="zh-CN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研究领域：围棋史，围棋文化论，棋士论 </a:t>
                      </a:r>
                      <a:r>
                        <a:rPr kumimoji="0" lang="zh-CN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。</a:t>
                      </a:r>
                      <a:r>
                        <a:rPr kumimoji="0" lang="zh-CN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新宋体" pitchFamily="49" charset="-122"/>
                          <a:ea typeface="新宋体" pitchFamily="49" charset="-122"/>
                          <a:cs typeface="+mn-cs"/>
                        </a:rPr>
                        <a:t>职业棋手，韩国棋院理事，韩国围棋学会副会长。</a:t>
                      </a:r>
                      <a:endParaRPr lang="zh-CN" alt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金真焕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，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教授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，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明知大学围棋系硕士，明知大学理学博士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。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研究领域：围棋教育，棋力测定评价</a:t>
                      </a:r>
                      <a:r>
                        <a:rPr kumimoji="0" lang="zh-CN" altLang="en-US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，棋力构成论，研究方法论。</a:t>
                      </a:r>
                      <a:r>
                        <a:rPr kumimoji="0" lang="zh-CN" altLang="zh-CN" sz="1800" kern="1200" dirty="0" smtClean="0">
                          <a:latin typeface="新宋体" pitchFamily="49" charset="-122"/>
                          <a:ea typeface="新宋体" pitchFamily="49" charset="-122"/>
                        </a:rPr>
                        <a:t>韩国围棋学会副会长，大韩围棋协会理事，韩国大学生围棋协会理事。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59749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Daniela </a:t>
                      </a:r>
                      <a:r>
                        <a:rPr lang="en-US" altLang="zh-CN" dirty="0" err="1" smtClean="0"/>
                        <a:t>Trinks</a:t>
                      </a:r>
                      <a:r>
                        <a:rPr lang="zh-CN" altLang="en-US" dirty="0" smtClean="0"/>
                        <a:t>，德国人，教授，明知大学围棋学博士。研究领域：围棋英语，围棋活动策划，围棋营销，研究方法论。韩国围棋学会国际理事。</a:t>
                      </a:r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06" name="Picture 6" descr="C:\Users\Administrator\Desktop\baduk teacher program\Myongji Pictures\200014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7" descr="C:\Users\Administrator\Desktop\baduk teacher program\Myongji Pictures\199719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8" descr="C:\Users\Administrator\Desktop\baduk teacher program\Myongji Pictures\2008067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572140"/>
            <a:ext cx="10916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Administrator\Desktop\baduk teacher program\Myongji Pictures\2002034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71942"/>
            <a:ext cx="1162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/>
              <a:t>课堂教学</a:t>
            </a:r>
            <a:endParaRPr lang="ko-KR" altLang="en-US" sz="3600" b="1" dirty="0"/>
          </a:p>
        </p:txBody>
      </p:sp>
      <p:pic>
        <p:nvPicPr>
          <p:cNvPr id="5" name="내용 개체 틀 4" descr="수정2_~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349424" cy="3278020"/>
          </a:xfrm>
        </p:spPr>
      </p:pic>
      <p:pic>
        <p:nvPicPr>
          <p:cNvPr id="6" name="내용 개체 틀 5" descr="수정4_~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224468" cy="3168352"/>
          </a:xfrm>
        </p:spPr>
      </p:pic>
      <p:sp>
        <p:nvSpPr>
          <p:cNvPr id="8" name="TextBox 7"/>
          <p:cNvSpPr txBox="1"/>
          <p:nvPr/>
        </p:nvSpPr>
        <p:spPr>
          <a:xfrm>
            <a:off x="214282" y="5143512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课堂教学采用小组学习，联合研讨，实战对局等形式</a:t>
            </a:r>
            <a:endParaRPr lang="ko-KR" altLang="en-US" sz="2000" dirty="0">
              <a:latin typeface="+mn-ea"/>
            </a:endParaRPr>
          </a:p>
        </p:txBody>
      </p:sp>
      <p:pic>
        <p:nvPicPr>
          <p:cNvPr id="9" name="Picture 2" descr="C:\Users\조영민1\Desktop\학과소개ppt자료\Myongji_ui[1096612521736]\9_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37312"/>
            <a:ext cx="2534168" cy="59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889</Words>
  <Application>Microsoft Office PowerPoint</Application>
  <PresentationFormat>全屏显示(4:3)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      韩国明知大学围棋系招生公告   Dept. of Baduk Studies， Myongji University weiqi@mju.ac.kr 2016.05</vt:lpstr>
      <vt:lpstr>明知大学</vt:lpstr>
      <vt:lpstr>             明知大学       明知大学创建于1948年，1963年升格为韩国综合性大学。韩国300所大学前30名。现有2个校区，9个学院，45个系部。全职教职工930名，其中教授582名。47个硕士点，45个博士点。在校生18000多名。</vt:lpstr>
      <vt:lpstr>                                                      </vt:lpstr>
      <vt:lpstr>围棋系的目标和理念</vt:lpstr>
      <vt:lpstr>围棋系的理念</vt:lpstr>
      <vt:lpstr>幻灯片 7</vt:lpstr>
      <vt:lpstr>师资队伍  围棋系现有教授,副教授4人。具有博士学位的讲师:金世英等8人,职业棋手讲师:李相勋,白知熹等4人。</vt:lpstr>
      <vt:lpstr>课堂教学</vt:lpstr>
      <vt:lpstr>围棋系学生活动</vt:lpstr>
      <vt:lpstr> 围棋推广 </vt:lpstr>
      <vt:lpstr>参与围棋各项活动</vt:lpstr>
      <vt:lpstr> 国际交流活动 日本大阪商业大学、香港大学联盟、新加坡大学联盟、应氏杯大学生赛、欧洲围棋大会、泰国世界大学生围棋赛 </vt:lpstr>
      <vt:lpstr>中韩交流</vt:lpstr>
      <vt:lpstr>就业前景</vt:lpstr>
      <vt:lpstr>幻灯片 16</vt:lpstr>
      <vt:lpstr> 明知大学入学申请程序 报名网址  http://abroadchn.mju.ac.kr/user/abroadcha/index.action  </vt:lpstr>
      <vt:lpstr>留学费用预算</vt:lpstr>
      <vt:lpstr>留学生手册和FAQ单页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Windows 用户</cp:lastModifiedBy>
  <cp:revision>188</cp:revision>
  <dcterms:created xsi:type="dcterms:W3CDTF">2015-04-24T08:49:47Z</dcterms:created>
  <dcterms:modified xsi:type="dcterms:W3CDTF">2016-05-23T07:01:00Z</dcterms:modified>
</cp:coreProperties>
</file>